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271" r:id="rId3"/>
    <p:sldId id="257" r:id="rId4"/>
    <p:sldId id="258" r:id="rId5"/>
    <p:sldId id="269" r:id="rId6"/>
    <p:sldId id="268" r:id="rId7"/>
    <p:sldId id="272" r:id="rId8"/>
    <p:sldId id="267" r:id="rId9"/>
    <p:sldId id="273" r:id="rId10"/>
    <p:sldId id="260" r:id="rId11"/>
    <p:sldId id="270" r:id="rId12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7"/>
    <p:restoredTop sz="89252"/>
  </p:normalViewPr>
  <p:slideViewPr>
    <p:cSldViewPr snapToGrid="0">
      <p:cViewPr varScale="1">
        <p:scale>
          <a:sx n="114" d="100"/>
          <a:sy n="114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934DA-77C1-6648-8699-3BE05ABBDAFC}" type="datetimeFigureOut">
              <a:rPr lang="en-TR" smtClean="0"/>
              <a:t>14.09.2023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45342-DC3B-A644-B5E7-9E55ED48122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0806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my name is Clinton and I am from the Data Analytics team. I’m going to walk you through how we approach the problem of optimizing the sales strategy for the new product line of office stationery.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C5B7-E01D-5FCE-2AEE-A5FDDEA8B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7D551-27E7-984C-1126-67D3BCD41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69782-5EB3-5320-D407-FA544281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2500-DD5E-E648-8346-D632C5C112DA}" type="datetimeFigureOut">
              <a:rPr lang="en-TR" smtClean="0"/>
              <a:t>14.09.2023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468BD-49C1-C0F5-33AD-DB41EAB6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0E46E-1EB6-3D37-36C7-E17A6BB0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B39E-E5C9-694A-BCFD-2AA14C0E612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2163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EF55-5260-5AF9-75C0-B370AED6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0F201-F31F-B591-8469-6DCFA3963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A6CD6-0128-7A81-4C4B-50F5728B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2500-DD5E-E648-8346-D632C5C112DA}" type="datetimeFigureOut">
              <a:rPr lang="en-TR" smtClean="0"/>
              <a:t>14.09.2023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D422C-C2F2-0E4A-6347-F470C3F9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51699-1522-CF53-BC01-0C2C2039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B39E-E5C9-694A-BCFD-2AA14C0E612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5926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54FF5-9879-C4F1-2DF2-DB2A8EBCC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382BA-19E5-DF4A-378D-81F24FBFF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2B4AF-49D3-DE32-8C19-54888BE0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2500-DD5E-E648-8346-D632C5C112DA}" type="datetimeFigureOut">
              <a:rPr lang="en-TR" smtClean="0"/>
              <a:t>14.09.2023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15FBD-391A-5566-EF5D-FE8FA323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6EF2D-8860-A0B1-37A0-A4D6EA86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B39E-E5C9-694A-BCFD-2AA14C0E612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5545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64500" y="2055297"/>
            <a:ext cx="8862800" cy="226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64700" y="4387611"/>
            <a:ext cx="8862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67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3601" y="5007533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476951" y="1207700"/>
            <a:ext cx="476605" cy="1275072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011077" y="963829"/>
            <a:ext cx="1057675" cy="243865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879818" y="-1347238"/>
            <a:ext cx="2692235" cy="2692235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10395047" y="3677500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2919" y="-10698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0341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956400" y="3497835"/>
            <a:ext cx="8279200" cy="1122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3664400" y="1287335"/>
            <a:ext cx="4863200" cy="213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909200" y="5056148"/>
            <a:ext cx="63736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636845" y="5261700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11310908" y="5354760"/>
            <a:ext cx="377776" cy="379624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10900684" y="187329"/>
            <a:ext cx="2692235" cy="2692235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537999" y="-861433"/>
            <a:ext cx="3370016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623601" y="4572294"/>
            <a:ext cx="2620385" cy="689413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36892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>
            <a:spLocks noGrp="1"/>
          </p:cNvSpPr>
          <p:nvPr>
            <p:ph type="body" idx="1"/>
          </p:nvPr>
        </p:nvSpPr>
        <p:spPr>
          <a:xfrm>
            <a:off x="954067" y="1536633"/>
            <a:ext cx="10284000" cy="11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4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4"/>
          <p:cNvGrpSpPr/>
          <p:nvPr/>
        </p:nvGrpSpPr>
        <p:grpSpPr>
          <a:xfrm>
            <a:off x="522485" y="5438227"/>
            <a:ext cx="385560" cy="379624"/>
            <a:chOff x="426000" y="3302025"/>
            <a:chExt cx="220875" cy="217475"/>
          </a:xfrm>
        </p:grpSpPr>
        <p:sp>
          <p:nvSpPr>
            <p:cNvPr id="175" name="Google Shape;175;p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7" name="Google Shape;177;p4"/>
          <p:cNvGrpSpPr/>
          <p:nvPr/>
        </p:nvGrpSpPr>
        <p:grpSpPr>
          <a:xfrm>
            <a:off x="476951" y="1918900"/>
            <a:ext cx="476605" cy="1275072"/>
            <a:chOff x="357713" y="600975"/>
            <a:chExt cx="357454" cy="956304"/>
          </a:xfrm>
        </p:grpSpPr>
        <p:sp>
          <p:nvSpPr>
            <p:cNvPr id="178" name="Google Shape;178;p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02012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5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 txBox="1">
            <a:spLocks noGrp="1"/>
          </p:cNvSpPr>
          <p:nvPr>
            <p:ph type="subTitle" idx="1"/>
          </p:nvPr>
        </p:nvSpPr>
        <p:spPr>
          <a:xfrm>
            <a:off x="6642360" y="3268739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5"/>
          <p:cNvSpPr txBox="1">
            <a:spLocks noGrp="1"/>
          </p:cNvSpPr>
          <p:nvPr>
            <p:ph type="subTitle" idx="2"/>
          </p:nvPr>
        </p:nvSpPr>
        <p:spPr>
          <a:xfrm>
            <a:off x="6642361" y="3952165"/>
            <a:ext cx="30424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5"/>
          <p:cNvSpPr txBox="1">
            <a:spLocks noGrp="1"/>
          </p:cNvSpPr>
          <p:nvPr>
            <p:ph type="subTitle" idx="3"/>
          </p:nvPr>
        </p:nvSpPr>
        <p:spPr>
          <a:xfrm>
            <a:off x="2507240" y="3268739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5"/>
          <p:cNvSpPr txBox="1">
            <a:spLocks noGrp="1"/>
          </p:cNvSpPr>
          <p:nvPr>
            <p:ph type="subTitle" idx="4"/>
          </p:nvPr>
        </p:nvSpPr>
        <p:spPr>
          <a:xfrm>
            <a:off x="2507233" y="3952165"/>
            <a:ext cx="30424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89" name="Google Shape;18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3179668" y="4980400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5"/>
          <p:cNvGrpSpPr/>
          <p:nvPr/>
        </p:nvGrpSpPr>
        <p:grpSpPr>
          <a:xfrm rot="10800000" flipH="1">
            <a:off x="534269" y="1918900"/>
            <a:ext cx="377776" cy="379624"/>
            <a:chOff x="432750" y="3302025"/>
            <a:chExt cx="216416" cy="217475"/>
          </a:xfrm>
        </p:grpSpPr>
        <p:sp>
          <p:nvSpPr>
            <p:cNvPr id="191" name="Google Shape;191;p5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3" name="Google Shape;193;p5"/>
          <p:cNvGrpSpPr/>
          <p:nvPr/>
        </p:nvGrpSpPr>
        <p:grpSpPr>
          <a:xfrm rot="10800000" flipH="1">
            <a:off x="476951" y="3831580"/>
            <a:ext cx="476605" cy="1275072"/>
            <a:chOff x="357713" y="600975"/>
            <a:chExt cx="357454" cy="956304"/>
          </a:xfrm>
        </p:grpSpPr>
        <p:sp>
          <p:nvSpPr>
            <p:cNvPr id="194" name="Google Shape;194;p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5"/>
          <p:cNvGrpSpPr/>
          <p:nvPr/>
        </p:nvGrpSpPr>
        <p:grpSpPr>
          <a:xfrm>
            <a:off x="10685085" y="-1065604"/>
            <a:ext cx="2692235" cy="2692235"/>
            <a:chOff x="1943325" y="-220375"/>
            <a:chExt cx="1298672" cy="1298672"/>
          </a:xfrm>
        </p:grpSpPr>
        <p:sp>
          <p:nvSpPr>
            <p:cNvPr id="199" name="Google Shape;199;p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5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248" name="Google Shape;248;p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9013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6"/>
          <p:cNvGrpSpPr/>
          <p:nvPr/>
        </p:nvGrpSpPr>
        <p:grpSpPr>
          <a:xfrm flipH="1">
            <a:off x="-132564" y="5585533"/>
            <a:ext cx="1386541" cy="906400"/>
            <a:chOff x="4082325" y="3790650"/>
            <a:chExt cx="1039906" cy="679800"/>
          </a:xfrm>
        </p:grpSpPr>
        <p:sp>
          <p:nvSpPr>
            <p:cNvPr id="268" name="Google Shape;268;p6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5400000">
            <a:off x="11206795" y="3307062"/>
            <a:ext cx="1057675" cy="243865"/>
            <a:chOff x="2685575" y="2835950"/>
            <a:chExt cx="433000" cy="99825"/>
          </a:xfrm>
        </p:grpSpPr>
        <p:sp>
          <p:nvSpPr>
            <p:cNvPr id="272" name="Google Shape;272;p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6" name="Google Shape;276;p6"/>
          <p:cNvGrpSpPr/>
          <p:nvPr/>
        </p:nvGrpSpPr>
        <p:grpSpPr>
          <a:xfrm flipH="1">
            <a:off x="10926101" y="5687127"/>
            <a:ext cx="2620385" cy="689413"/>
            <a:chOff x="3539975" y="3523525"/>
            <a:chExt cx="745925" cy="196250"/>
          </a:xfrm>
        </p:grpSpPr>
        <p:sp>
          <p:nvSpPr>
            <p:cNvPr id="277" name="Google Shape;277;p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2113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>
            <a:spLocks noGrp="1"/>
          </p:cNvSpPr>
          <p:nvPr>
            <p:ph type="body" idx="1"/>
          </p:nvPr>
        </p:nvSpPr>
        <p:spPr>
          <a:xfrm>
            <a:off x="1628000" y="2016035"/>
            <a:ext cx="89360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600"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600"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600"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600"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600"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600"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600"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7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405201" y="51066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7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299" name="Google Shape;299;p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1" name="Google Shape;301;p7"/>
          <p:cNvGrpSpPr/>
          <p:nvPr/>
        </p:nvGrpSpPr>
        <p:grpSpPr>
          <a:xfrm>
            <a:off x="476951" y="1614100"/>
            <a:ext cx="476605" cy="1275072"/>
            <a:chOff x="357713" y="600975"/>
            <a:chExt cx="357454" cy="956304"/>
          </a:xfrm>
        </p:grpSpPr>
        <p:sp>
          <p:nvSpPr>
            <p:cNvPr id="302" name="Google Shape;302;p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6" name="Google Shape;306;p7"/>
          <p:cNvGrpSpPr/>
          <p:nvPr/>
        </p:nvGrpSpPr>
        <p:grpSpPr>
          <a:xfrm>
            <a:off x="10946618" y="1394329"/>
            <a:ext cx="2692235" cy="2692235"/>
            <a:chOff x="1943325" y="-220375"/>
            <a:chExt cx="1298672" cy="1298672"/>
          </a:xfrm>
        </p:grpSpPr>
        <p:sp>
          <p:nvSpPr>
            <p:cNvPr id="307" name="Google Shape;307;p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-1375013" y="3463394"/>
            <a:ext cx="2620385" cy="689413"/>
            <a:chOff x="3539975" y="3523525"/>
            <a:chExt cx="745925" cy="196250"/>
          </a:xfrm>
        </p:grpSpPr>
        <p:sp>
          <p:nvSpPr>
            <p:cNvPr id="356" name="Google Shape;356;p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2" name="Google Shape;372;p7"/>
          <p:cNvSpPr/>
          <p:nvPr/>
        </p:nvSpPr>
        <p:spPr>
          <a:xfrm>
            <a:off x="3929534" y="5677913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94454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>
            <a:spLocks noGrp="1"/>
          </p:cNvSpPr>
          <p:nvPr>
            <p:ph type="title"/>
          </p:nvPr>
        </p:nvSpPr>
        <p:spPr>
          <a:xfrm>
            <a:off x="2650400" y="1637169"/>
            <a:ext cx="6891200" cy="34872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2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376" name="Google Shape;376;p8"/>
          <p:cNvGrpSpPr/>
          <p:nvPr/>
        </p:nvGrpSpPr>
        <p:grpSpPr>
          <a:xfrm rot="-5400000">
            <a:off x="3759236" y="5712217"/>
            <a:ext cx="385560" cy="379624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353311" y="5264507"/>
            <a:ext cx="476605" cy="1275072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7236312" y="5464891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83094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1071131" y="2352555"/>
            <a:ext cx="6181200" cy="84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1071133" y="3311745"/>
            <a:ext cx="6181200" cy="17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67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522485" y="5743027"/>
            <a:ext cx="385560" cy="379624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6299877" y="799432"/>
            <a:ext cx="1057675" cy="243865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4121435" y="5708729"/>
            <a:ext cx="2692235" cy="2692235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11351170" y="5708727"/>
            <a:ext cx="2620385" cy="689413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2354352" y="71149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427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DF32-CD59-BDDD-D844-03187207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48C7A-4DA6-FF79-61DD-A359B928D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536DA-65F0-C775-E6AF-DA0EE7AE2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2500-DD5E-E648-8346-D632C5C112DA}" type="datetimeFigureOut">
              <a:rPr lang="en-TR" smtClean="0"/>
              <a:t>14.09.2023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B28E4-D654-5CBE-2F25-DF287347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DB189-A52E-ACDD-9F55-A89EBAEC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B39E-E5C9-694A-BCFD-2AA14C0E612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33400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"/>
          <p:cNvSpPr txBox="1">
            <a:spLocks noGrp="1"/>
          </p:cNvSpPr>
          <p:nvPr>
            <p:ph type="body" idx="1"/>
          </p:nvPr>
        </p:nvSpPr>
        <p:spPr>
          <a:xfrm>
            <a:off x="1462067" y="1514600"/>
            <a:ext cx="5955600" cy="20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67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</a:lstStyle>
          <a:p>
            <a:endParaRPr/>
          </a:p>
        </p:txBody>
      </p:sp>
      <p:grpSp>
        <p:nvGrpSpPr>
          <p:cNvPr id="466" name="Google Shape;466;p10"/>
          <p:cNvGrpSpPr/>
          <p:nvPr/>
        </p:nvGrpSpPr>
        <p:grpSpPr>
          <a:xfrm>
            <a:off x="522485" y="5743027"/>
            <a:ext cx="385560" cy="379624"/>
            <a:chOff x="426000" y="3302025"/>
            <a:chExt cx="220875" cy="217475"/>
          </a:xfrm>
        </p:grpSpPr>
        <p:sp>
          <p:nvSpPr>
            <p:cNvPr id="467" name="Google Shape;467;p10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9" name="Google Shape;469;p10"/>
          <p:cNvGrpSpPr/>
          <p:nvPr/>
        </p:nvGrpSpPr>
        <p:grpSpPr>
          <a:xfrm>
            <a:off x="476951" y="1888067"/>
            <a:ext cx="476605" cy="1275072"/>
            <a:chOff x="357713" y="600975"/>
            <a:chExt cx="357454" cy="956304"/>
          </a:xfrm>
        </p:grpSpPr>
        <p:sp>
          <p:nvSpPr>
            <p:cNvPr id="470" name="Google Shape;470;p1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4" name="Google Shape;474;p10"/>
          <p:cNvGrpSpPr/>
          <p:nvPr/>
        </p:nvGrpSpPr>
        <p:grpSpPr>
          <a:xfrm>
            <a:off x="1879818" y="-1347238"/>
            <a:ext cx="2692235" cy="2692235"/>
            <a:chOff x="1943325" y="-220375"/>
            <a:chExt cx="1298672" cy="1298672"/>
          </a:xfrm>
        </p:grpSpPr>
        <p:sp>
          <p:nvSpPr>
            <p:cNvPr id="475" name="Google Shape;475;p1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523" name="Google Shape;52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10218687" y="1879733"/>
            <a:ext cx="3370015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8249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11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11"/>
          <p:cNvSpPr txBox="1">
            <a:spLocks noGrp="1"/>
          </p:cNvSpPr>
          <p:nvPr>
            <p:ph type="title" hasCustomPrompt="1"/>
          </p:nvPr>
        </p:nvSpPr>
        <p:spPr>
          <a:xfrm>
            <a:off x="1586000" y="2097451"/>
            <a:ext cx="9020000" cy="1588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7" name="Google Shape;527;p11"/>
          <p:cNvSpPr txBox="1">
            <a:spLocks noGrp="1"/>
          </p:cNvSpPr>
          <p:nvPr>
            <p:ph type="subTitle" idx="1"/>
          </p:nvPr>
        </p:nvSpPr>
        <p:spPr>
          <a:xfrm>
            <a:off x="1586000" y="4011513"/>
            <a:ext cx="90200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28" name="Google Shape;52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864945" y="5034233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9" name="Google Shape;529;p11"/>
          <p:cNvGrpSpPr/>
          <p:nvPr/>
        </p:nvGrpSpPr>
        <p:grpSpPr>
          <a:xfrm flipH="1">
            <a:off x="11256645" y="4773793"/>
            <a:ext cx="378857" cy="379624"/>
            <a:chOff x="432750" y="3302025"/>
            <a:chExt cx="217035" cy="217475"/>
          </a:xfrm>
        </p:grpSpPr>
        <p:sp>
          <p:nvSpPr>
            <p:cNvPr id="530" name="Google Shape;530;p11"/>
            <p:cNvSpPr/>
            <p:nvPr/>
          </p:nvSpPr>
          <p:spPr>
            <a:xfrm>
              <a:off x="43566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2" name="Google Shape;532;p11"/>
          <p:cNvGrpSpPr/>
          <p:nvPr/>
        </p:nvGrpSpPr>
        <p:grpSpPr>
          <a:xfrm flipH="1">
            <a:off x="11216215" y="1254467"/>
            <a:ext cx="476605" cy="1275072"/>
            <a:chOff x="357713" y="600975"/>
            <a:chExt cx="357454" cy="956304"/>
          </a:xfrm>
        </p:grpSpPr>
        <p:sp>
          <p:nvSpPr>
            <p:cNvPr id="533" name="Google Shape;533;p1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7" name="Google Shape;537;p11"/>
          <p:cNvGrpSpPr/>
          <p:nvPr/>
        </p:nvGrpSpPr>
        <p:grpSpPr>
          <a:xfrm flipH="1">
            <a:off x="-1606034" y="4619060"/>
            <a:ext cx="2620385" cy="689413"/>
            <a:chOff x="3539975" y="3523525"/>
            <a:chExt cx="745925" cy="196250"/>
          </a:xfrm>
        </p:grpSpPr>
        <p:sp>
          <p:nvSpPr>
            <p:cNvPr id="538" name="Google Shape;538;p1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990771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845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>
            <a:spLocks noGrp="1"/>
          </p:cNvSpPr>
          <p:nvPr>
            <p:ph type="title" hasCustomPrompt="1"/>
          </p:nvPr>
        </p:nvSpPr>
        <p:spPr>
          <a:xfrm>
            <a:off x="1090567" y="2046771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1"/>
          </p:nvPr>
        </p:nvSpPr>
        <p:spPr>
          <a:xfrm>
            <a:off x="2186233" y="1977933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2"/>
          </p:nvPr>
        </p:nvSpPr>
        <p:spPr>
          <a:xfrm>
            <a:off x="2186233" y="2450720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title" idx="3" hasCustomPrompt="1"/>
          </p:nvPr>
        </p:nvSpPr>
        <p:spPr>
          <a:xfrm>
            <a:off x="1090567" y="3396399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4"/>
          </p:nvPr>
        </p:nvSpPr>
        <p:spPr>
          <a:xfrm>
            <a:off x="2186233" y="3329900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5"/>
          </p:nvPr>
        </p:nvSpPr>
        <p:spPr>
          <a:xfrm>
            <a:off x="2186233" y="3802687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6" hasCustomPrompt="1"/>
          </p:nvPr>
        </p:nvSpPr>
        <p:spPr>
          <a:xfrm>
            <a:off x="1090567" y="4746025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7"/>
          </p:nvPr>
        </p:nvSpPr>
        <p:spPr>
          <a:xfrm>
            <a:off x="2186233" y="4681867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8"/>
          </p:nvPr>
        </p:nvSpPr>
        <p:spPr>
          <a:xfrm>
            <a:off x="2186233" y="5154653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9" hasCustomPrompt="1"/>
          </p:nvPr>
        </p:nvSpPr>
        <p:spPr>
          <a:xfrm>
            <a:off x="6276951" y="2046771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13"/>
          </p:nvPr>
        </p:nvSpPr>
        <p:spPr>
          <a:xfrm>
            <a:off x="7372551" y="1977933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14"/>
          </p:nvPr>
        </p:nvSpPr>
        <p:spPr>
          <a:xfrm>
            <a:off x="7372551" y="2450720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title" idx="15" hasCustomPrompt="1"/>
          </p:nvPr>
        </p:nvSpPr>
        <p:spPr>
          <a:xfrm>
            <a:off x="6276951" y="3396399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6"/>
          </p:nvPr>
        </p:nvSpPr>
        <p:spPr>
          <a:xfrm>
            <a:off x="7372551" y="3329900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17"/>
          </p:nvPr>
        </p:nvSpPr>
        <p:spPr>
          <a:xfrm>
            <a:off x="7372551" y="3802687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 idx="18" hasCustomPrompt="1"/>
          </p:nvPr>
        </p:nvSpPr>
        <p:spPr>
          <a:xfrm>
            <a:off x="6276951" y="4746025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9"/>
          </p:nvPr>
        </p:nvSpPr>
        <p:spPr>
          <a:xfrm>
            <a:off x="7372551" y="4681867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20"/>
          </p:nvPr>
        </p:nvSpPr>
        <p:spPr>
          <a:xfrm>
            <a:off x="7372551" y="5154653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21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576" name="Google Shape;576;p13"/>
          <p:cNvGrpSpPr/>
          <p:nvPr/>
        </p:nvGrpSpPr>
        <p:grpSpPr>
          <a:xfrm>
            <a:off x="10995976" y="4699600"/>
            <a:ext cx="1386541" cy="906400"/>
            <a:chOff x="4082325" y="3790650"/>
            <a:chExt cx="1039906" cy="679800"/>
          </a:xfrm>
        </p:grpSpPr>
        <p:sp>
          <p:nvSpPr>
            <p:cNvPr id="577" name="Google Shape;577;p1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13"/>
          <p:cNvGrpSpPr/>
          <p:nvPr/>
        </p:nvGrpSpPr>
        <p:grpSpPr>
          <a:xfrm>
            <a:off x="-1128563" y="5856860"/>
            <a:ext cx="2620385" cy="689413"/>
            <a:chOff x="3539975" y="3523525"/>
            <a:chExt cx="745925" cy="196250"/>
          </a:xfrm>
        </p:grpSpPr>
        <p:sp>
          <p:nvSpPr>
            <p:cNvPr id="581" name="Google Shape;581;p1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7" name="Google Shape;597;p13"/>
          <p:cNvGrpSpPr/>
          <p:nvPr/>
        </p:nvGrpSpPr>
        <p:grpSpPr>
          <a:xfrm flipH="1">
            <a:off x="-4792766" y="-265771"/>
            <a:ext cx="5333884" cy="4234508"/>
            <a:chOff x="5207925" y="-1994879"/>
            <a:chExt cx="4000413" cy="3175881"/>
          </a:xfrm>
        </p:grpSpPr>
        <p:sp>
          <p:nvSpPr>
            <p:cNvPr id="598" name="Google Shape;598;p1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493019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4"/>
          <p:cNvSpPr txBox="1">
            <a:spLocks noGrp="1"/>
          </p:cNvSpPr>
          <p:nvPr>
            <p:ph type="title" hasCustomPrompt="1"/>
          </p:nvPr>
        </p:nvSpPr>
        <p:spPr>
          <a:xfrm>
            <a:off x="2889575" y="1593325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>
            <a:spLocks noGrp="1"/>
          </p:cNvSpPr>
          <p:nvPr>
            <p:ph type="subTitle" idx="1"/>
          </p:nvPr>
        </p:nvSpPr>
        <p:spPr>
          <a:xfrm>
            <a:off x="3985207" y="1659367"/>
            <a:ext cx="53172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4"/>
          <p:cNvSpPr txBox="1">
            <a:spLocks noGrp="1"/>
          </p:cNvSpPr>
          <p:nvPr>
            <p:ph type="subTitle" idx="2"/>
          </p:nvPr>
        </p:nvSpPr>
        <p:spPr>
          <a:xfrm>
            <a:off x="3985184" y="2132179"/>
            <a:ext cx="5317200" cy="3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14"/>
          <p:cNvSpPr txBox="1">
            <a:spLocks noGrp="1"/>
          </p:cNvSpPr>
          <p:nvPr>
            <p:ph type="title" idx="3" hasCustomPrompt="1"/>
          </p:nvPr>
        </p:nvSpPr>
        <p:spPr>
          <a:xfrm>
            <a:off x="2889575" y="2786412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>
            <a:spLocks noGrp="1"/>
          </p:cNvSpPr>
          <p:nvPr>
            <p:ph type="subTitle" idx="4"/>
          </p:nvPr>
        </p:nvSpPr>
        <p:spPr>
          <a:xfrm>
            <a:off x="3985207" y="2852456"/>
            <a:ext cx="53172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4"/>
          <p:cNvSpPr txBox="1">
            <a:spLocks noGrp="1"/>
          </p:cNvSpPr>
          <p:nvPr>
            <p:ph type="subTitle" idx="5"/>
          </p:nvPr>
        </p:nvSpPr>
        <p:spPr>
          <a:xfrm>
            <a:off x="3985184" y="3325265"/>
            <a:ext cx="5317200" cy="3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14"/>
          <p:cNvSpPr txBox="1">
            <a:spLocks noGrp="1"/>
          </p:cNvSpPr>
          <p:nvPr>
            <p:ph type="title" idx="6" hasCustomPrompt="1"/>
          </p:nvPr>
        </p:nvSpPr>
        <p:spPr>
          <a:xfrm>
            <a:off x="2889575" y="3979497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>
            <a:spLocks noGrp="1"/>
          </p:cNvSpPr>
          <p:nvPr>
            <p:ph type="subTitle" idx="7"/>
          </p:nvPr>
        </p:nvSpPr>
        <p:spPr>
          <a:xfrm>
            <a:off x="3985207" y="4045545"/>
            <a:ext cx="53172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4"/>
          <p:cNvSpPr txBox="1">
            <a:spLocks noGrp="1"/>
          </p:cNvSpPr>
          <p:nvPr>
            <p:ph type="subTitle" idx="8"/>
          </p:nvPr>
        </p:nvSpPr>
        <p:spPr>
          <a:xfrm>
            <a:off x="3985184" y="4518351"/>
            <a:ext cx="5317200" cy="3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4"/>
          <p:cNvSpPr txBox="1">
            <a:spLocks noGrp="1"/>
          </p:cNvSpPr>
          <p:nvPr>
            <p:ph type="title" idx="9" hasCustomPrompt="1"/>
          </p:nvPr>
        </p:nvSpPr>
        <p:spPr>
          <a:xfrm>
            <a:off x="2889575" y="5172584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613" name="Google Shape;613;p14"/>
          <p:cNvSpPr txBox="1">
            <a:spLocks noGrp="1"/>
          </p:cNvSpPr>
          <p:nvPr>
            <p:ph type="subTitle" idx="13"/>
          </p:nvPr>
        </p:nvSpPr>
        <p:spPr>
          <a:xfrm>
            <a:off x="3985207" y="5238636"/>
            <a:ext cx="53172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4"/>
          <p:cNvSpPr txBox="1">
            <a:spLocks noGrp="1"/>
          </p:cNvSpPr>
          <p:nvPr>
            <p:ph type="subTitle" idx="14"/>
          </p:nvPr>
        </p:nvSpPr>
        <p:spPr>
          <a:xfrm>
            <a:off x="3985184" y="5711437"/>
            <a:ext cx="5317200" cy="3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4"/>
          <p:cNvSpPr txBox="1">
            <a:spLocks noGrp="1"/>
          </p:cNvSpPr>
          <p:nvPr>
            <p:ph type="title" idx="15" hasCustomPrompt="1"/>
          </p:nvPr>
        </p:nvSpPr>
        <p:spPr>
          <a:xfrm>
            <a:off x="6276951" y="3396399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616" name="Google Shape;616;p14"/>
          <p:cNvSpPr txBox="1">
            <a:spLocks noGrp="1"/>
          </p:cNvSpPr>
          <p:nvPr>
            <p:ph type="title" idx="16" hasCustomPrompt="1"/>
          </p:nvPr>
        </p:nvSpPr>
        <p:spPr>
          <a:xfrm>
            <a:off x="6276951" y="4746025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617" name="Google Shape;617;p14"/>
          <p:cNvSpPr txBox="1">
            <a:spLocks noGrp="1"/>
          </p:cNvSpPr>
          <p:nvPr>
            <p:ph type="title" idx="17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618" name="Google Shape;618;p14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619" name="Google Shape;619;p1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1" name="Google Shape;621;p14"/>
          <p:cNvGrpSpPr/>
          <p:nvPr/>
        </p:nvGrpSpPr>
        <p:grpSpPr>
          <a:xfrm>
            <a:off x="476951" y="1614100"/>
            <a:ext cx="476605" cy="1275072"/>
            <a:chOff x="357713" y="600975"/>
            <a:chExt cx="357454" cy="956304"/>
          </a:xfrm>
        </p:grpSpPr>
        <p:sp>
          <p:nvSpPr>
            <p:cNvPr id="622" name="Google Shape;622;p1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6" name="Google Shape;626;p14"/>
          <p:cNvGrpSpPr/>
          <p:nvPr/>
        </p:nvGrpSpPr>
        <p:grpSpPr>
          <a:xfrm>
            <a:off x="217685" y="5838529"/>
            <a:ext cx="2692235" cy="2692235"/>
            <a:chOff x="1943325" y="-220375"/>
            <a:chExt cx="1298672" cy="1298672"/>
          </a:xfrm>
        </p:grpSpPr>
        <p:sp>
          <p:nvSpPr>
            <p:cNvPr id="627" name="Google Shape;627;p1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14"/>
          <p:cNvGrpSpPr/>
          <p:nvPr/>
        </p:nvGrpSpPr>
        <p:grpSpPr>
          <a:xfrm>
            <a:off x="11138788" y="3453827"/>
            <a:ext cx="2620385" cy="689413"/>
            <a:chOff x="3539975" y="3523525"/>
            <a:chExt cx="745925" cy="196250"/>
          </a:xfrm>
        </p:grpSpPr>
        <p:sp>
          <p:nvSpPr>
            <p:cNvPr id="676" name="Google Shape;676;p1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14446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15"/>
          <p:cNvGrpSpPr/>
          <p:nvPr/>
        </p:nvGrpSpPr>
        <p:grpSpPr>
          <a:xfrm>
            <a:off x="476951" y="3818467"/>
            <a:ext cx="476605" cy="1275072"/>
            <a:chOff x="357713" y="600975"/>
            <a:chExt cx="357454" cy="956304"/>
          </a:xfrm>
        </p:grpSpPr>
        <p:sp>
          <p:nvSpPr>
            <p:cNvPr id="694" name="Google Shape;694;p1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698" name="Google Shape;69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8394145" y="-1177833"/>
            <a:ext cx="12470951" cy="35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15"/>
          <p:cNvSpPr txBox="1">
            <a:spLocks noGrp="1"/>
          </p:cNvSpPr>
          <p:nvPr>
            <p:ph type="title"/>
          </p:nvPr>
        </p:nvSpPr>
        <p:spPr>
          <a:xfrm>
            <a:off x="7871033" y="1369567"/>
            <a:ext cx="3367200" cy="248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03070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1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16"/>
          <p:cNvSpPr txBox="1">
            <a:spLocks noGrp="1"/>
          </p:cNvSpPr>
          <p:nvPr>
            <p:ph type="title"/>
          </p:nvPr>
        </p:nvSpPr>
        <p:spPr>
          <a:xfrm>
            <a:off x="1488500" y="2075120"/>
            <a:ext cx="6012800" cy="171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03" name="Google Shape;703;p16"/>
          <p:cNvSpPr txBox="1">
            <a:spLocks noGrp="1"/>
          </p:cNvSpPr>
          <p:nvPr>
            <p:ph type="title" idx="2" hasCustomPrompt="1"/>
          </p:nvPr>
        </p:nvSpPr>
        <p:spPr>
          <a:xfrm>
            <a:off x="7518028" y="1808779"/>
            <a:ext cx="3433600" cy="213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04" name="Google Shape;704;p16"/>
          <p:cNvSpPr txBox="1">
            <a:spLocks noGrp="1"/>
          </p:cNvSpPr>
          <p:nvPr>
            <p:ph type="subTitle" idx="1"/>
          </p:nvPr>
        </p:nvSpPr>
        <p:spPr>
          <a:xfrm>
            <a:off x="1488161" y="4444329"/>
            <a:ext cx="60128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5" name="Google Shape;705;p16"/>
          <p:cNvGrpSpPr/>
          <p:nvPr/>
        </p:nvGrpSpPr>
        <p:grpSpPr>
          <a:xfrm>
            <a:off x="11238051" y="2864912"/>
            <a:ext cx="476605" cy="1275072"/>
            <a:chOff x="357713" y="600975"/>
            <a:chExt cx="357454" cy="956304"/>
          </a:xfrm>
        </p:grpSpPr>
        <p:sp>
          <p:nvSpPr>
            <p:cNvPr id="706" name="Google Shape;706;p1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10" name="Google Shape;710;p16"/>
          <p:cNvSpPr/>
          <p:nvPr/>
        </p:nvSpPr>
        <p:spPr>
          <a:xfrm flipH="1">
            <a:off x="6668494" y="642933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11" name="Google Shape;711;p16"/>
          <p:cNvGrpSpPr/>
          <p:nvPr/>
        </p:nvGrpSpPr>
        <p:grpSpPr>
          <a:xfrm rot="10800000" flipH="1">
            <a:off x="7409164" y="5817829"/>
            <a:ext cx="5269505" cy="4234508"/>
            <a:chOff x="5256209" y="-1994879"/>
            <a:chExt cx="3952129" cy="3175881"/>
          </a:xfrm>
        </p:grpSpPr>
        <p:sp>
          <p:nvSpPr>
            <p:cNvPr id="712" name="Google Shape;712;p16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4" name="Google Shape;714;p16"/>
          <p:cNvGrpSpPr/>
          <p:nvPr/>
        </p:nvGrpSpPr>
        <p:grpSpPr>
          <a:xfrm flipH="1">
            <a:off x="3966067" y="5896382"/>
            <a:ext cx="1057675" cy="243865"/>
            <a:chOff x="2685575" y="2835950"/>
            <a:chExt cx="433000" cy="99825"/>
          </a:xfrm>
        </p:grpSpPr>
        <p:sp>
          <p:nvSpPr>
            <p:cNvPr id="715" name="Google Shape;715;p1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9" name="Google Shape;719;p16"/>
          <p:cNvGrpSpPr/>
          <p:nvPr/>
        </p:nvGrpSpPr>
        <p:grpSpPr>
          <a:xfrm flipH="1">
            <a:off x="1195591" y="1381993"/>
            <a:ext cx="377776" cy="379624"/>
            <a:chOff x="423709" y="3302025"/>
            <a:chExt cx="216416" cy="217475"/>
          </a:xfrm>
        </p:grpSpPr>
        <p:sp>
          <p:nvSpPr>
            <p:cNvPr id="720" name="Google Shape;720;p1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2" name="Google Shape;722;p16"/>
          <p:cNvGrpSpPr/>
          <p:nvPr/>
        </p:nvGrpSpPr>
        <p:grpSpPr>
          <a:xfrm flipH="1">
            <a:off x="2809201" y="-1299944"/>
            <a:ext cx="2692235" cy="2692235"/>
            <a:chOff x="1943325" y="-220375"/>
            <a:chExt cx="1298672" cy="1298672"/>
          </a:xfrm>
        </p:grpSpPr>
        <p:sp>
          <p:nvSpPr>
            <p:cNvPr id="723" name="Google Shape;723;p1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27781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1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17"/>
          <p:cNvSpPr txBox="1">
            <a:spLocks noGrp="1"/>
          </p:cNvSpPr>
          <p:nvPr>
            <p:ph type="body" idx="1"/>
          </p:nvPr>
        </p:nvSpPr>
        <p:spPr>
          <a:xfrm flipH="1">
            <a:off x="6096000" y="2250633"/>
            <a:ext cx="5142000" cy="3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4" name="Google Shape;774;p17"/>
          <p:cNvSpPr txBox="1">
            <a:spLocks noGrp="1"/>
          </p:cNvSpPr>
          <p:nvPr>
            <p:ph type="body" idx="2"/>
          </p:nvPr>
        </p:nvSpPr>
        <p:spPr>
          <a:xfrm flipH="1">
            <a:off x="954000" y="2250633"/>
            <a:ext cx="5142000" cy="3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5" name="Google Shape;775;p17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776" name="Google Shape;776;p17"/>
          <p:cNvGrpSpPr/>
          <p:nvPr/>
        </p:nvGrpSpPr>
        <p:grpSpPr>
          <a:xfrm>
            <a:off x="522485" y="5438227"/>
            <a:ext cx="385560" cy="379624"/>
            <a:chOff x="426000" y="3302025"/>
            <a:chExt cx="220875" cy="217475"/>
          </a:xfrm>
        </p:grpSpPr>
        <p:sp>
          <p:nvSpPr>
            <p:cNvPr id="777" name="Google Shape;777;p1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067398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1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18"/>
          <p:cNvSpPr txBox="1">
            <a:spLocks noGrp="1"/>
          </p:cNvSpPr>
          <p:nvPr>
            <p:ph type="subTitle" idx="1"/>
          </p:nvPr>
        </p:nvSpPr>
        <p:spPr>
          <a:xfrm>
            <a:off x="7346663" y="4024995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18"/>
          <p:cNvSpPr txBox="1">
            <a:spLocks noGrp="1"/>
          </p:cNvSpPr>
          <p:nvPr>
            <p:ph type="subTitle" idx="2"/>
          </p:nvPr>
        </p:nvSpPr>
        <p:spPr>
          <a:xfrm>
            <a:off x="7346645" y="4548872"/>
            <a:ext cx="3042400" cy="1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18"/>
          <p:cNvSpPr txBox="1">
            <a:spLocks noGrp="1"/>
          </p:cNvSpPr>
          <p:nvPr>
            <p:ph type="subTitle" idx="3"/>
          </p:nvPr>
        </p:nvSpPr>
        <p:spPr>
          <a:xfrm>
            <a:off x="2703561" y="4024995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18"/>
          <p:cNvSpPr txBox="1">
            <a:spLocks noGrp="1"/>
          </p:cNvSpPr>
          <p:nvPr>
            <p:ph type="subTitle" idx="4"/>
          </p:nvPr>
        </p:nvSpPr>
        <p:spPr>
          <a:xfrm>
            <a:off x="2703528" y="4548872"/>
            <a:ext cx="3042400" cy="1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5" name="Google Shape;785;p18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786" name="Google Shape;786;p18"/>
          <p:cNvGrpSpPr/>
          <p:nvPr/>
        </p:nvGrpSpPr>
        <p:grpSpPr>
          <a:xfrm>
            <a:off x="522485" y="5438227"/>
            <a:ext cx="385560" cy="379624"/>
            <a:chOff x="426000" y="3302025"/>
            <a:chExt cx="220875" cy="217475"/>
          </a:xfrm>
        </p:grpSpPr>
        <p:sp>
          <p:nvSpPr>
            <p:cNvPr id="787" name="Google Shape;787;p1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9" name="Google Shape;789;p18"/>
          <p:cNvGrpSpPr/>
          <p:nvPr/>
        </p:nvGrpSpPr>
        <p:grpSpPr>
          <a:xfrm>
            <a:off x="476951" y="1918900"/>
            <a:ext cx="476605" cy="1275072"/>
            <a:chOff x="357713" y="600975"/>
            <a:chExt cx="357454" cy="956304"/>
          </a:xfrm>
        </p:grpSpPr>
        <p:sp>
          <p:nvSpPr>
            <p:cNvPr id="790" name="Google Shape;790;p1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18"/>
          <p:cNvGrpSpPr/>
          <p:nvPr/>
        </p:nvGrpSpPr>
        <p:grpSpPr>
          <a:xfrm>
            <a:off x="5622211" y="6037829"/>
            <a:ext cx="1057675" cy="243865"/>
            <a:chOff x="2685575" y="2835950"/>
            <a:chExt cx="433000" cy="99825"/>
          </a:xfrm>
        </p:grpSpPr>
        <p:sp>
          <p:nvSpPr>
            <p:cNvPr id="795" name="Google Shape;795;p18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9" name="Google Shape;799;p18"/>
          <p:cNvGrpSpPr/>
          <p:nvPr/>
        </p:nvGrpSpPr>
        <p:grpSpPr>
          <a:xfrm>
            <a:off x="11097854" y="4498194"/>
            <a:ext cx="2620385" cy="689413"/>
            <a:chOff x="3539975" y="3523525"/>
            <a:chExt cx="745925" cy="196250"/>
          </a:xfrm>
        </p:grpSpPr>
        <p:sp>
          <p:nvSpPr>
            <p:cNvPr id="800" name="Google Shape;800;p1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816" name="Google Shape;816;p18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9104999" y="-594337"/>
            <a:ext cx="12470951" cy="35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18"/>
          <p:cNvSpPr txBox="1">
            <a:spLocks noGrp="1"/>
          </p:cNvSpPr>
          <p:nvPr>
            <p:ph type="subTitle" idx="5"/>
          </p:nvPr>
        </p:nvSpPr>
        <p:spPr>
          <a:xfrm>
            <a:off x="7346663" y="211376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18"/>
          <p:cNvSpPr txBox="1">
            <a:spLocks noGrp="1"/>
          </p:cNvSpPr>
          <p:nvPr>
            <p:ph type="subTitle" idx="6"/>
          </p:nvPr>
        </p:nvSpPr>
        <p:spPr>
          <a:xfrm>
            <a:off x="7346645" y="2637639"/>
            <a:ext cx="3042400" cy="1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9" name="Google Shape;819;p18"/>
          <p:cNvSpPr txBox="1">
            <a:spLocks noGrp="1"/>
          </p:cNvSpPr>
          <p:nvPr>
            <p:ph type="subTitle" idx="7"/>
          </p:nvPr>
        </p:nvSpPr>
        <p:spPr>
          <a:xfrm>
            <a:off x="2703561" y="211376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18"/>
          <p:cNvSpPr txBox="1">
            <a:spLocks noGrp="1"/>
          </p:cNvSpPr>
          <p:nvPr>
            <p:ph type="subTitle" idx="8"/>
          </p:nvPr>
        </p:nvSpPr>
        <p:spPr>
          <a:xfrm>
            <a:off x="2703528" y="2637639"/>
            <a:ext cx="3042400" cy="1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66862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1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9"/>
          <p:cNvSpPr txBox="1">
            <a:spLocks noGrp="1"/>
          </p:cNvSpPr>
          <p:nvPr>
            <p:ph type="subTitle" idx="1"/>
          </p:nvPr>
        </p:nvSpPr>
        <p:spPr>
          <a:xfrm>
            <a:off x="6498763" y="5094855"/>
            <a:ext cx="27200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19"/>
          <p:cNvSpPr txBox="1">
            <a:spLocks noGrp="1"/>
          </p:cNvSpPr>
          <p:nvPr>
            <p:ph type="subTitle" idx="2"/>
          </p:nvPr>
        </p:nvSpPr>
        <p:spPr>
          <a:xfrm>
            <a:off x="6498737" y="5444297"/>
            <a:ext cx="2720000" cy="6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19"/>
          <p:cNvSpPr txBox="1">
            <a:spLocks noGrp="1"/>
          </p:cNvSpPr>
          <p:nvPr>
            <p:ph type="subTitle" idx="3"/>
          </p:nvPr>
        </p:nvSpPr>
        <p:spPr>
          <a:xfrm>
            <a:off x="2973275" y="5094855"/>
            <a:ext cx="27200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19"/>
          <p:cNvSpPr txBox="1">
            <a:spLocks noGrp="1"/>
          </p:cNvSpPr>
          <p:nvPr>
            <p:ph type="subTitle" idx="4"/>
          </p:nvPr>
        </p:nvSpPr>
        <p:spPr>
          <a:xfrm>
            <a:off x="2973237" y="5444297"/>
            <a:ext cx="2720000" cy="6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19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19"/>
          <p:cNvSpPr txBox="1">
            <a:spLocks noGrp="1"/>
          </p:cNvSpPr>
          <p:nvPr>
            <p:ph type="subTitle" idx="5"/>
          </p:nvPr>
        </p:nvSpPr>
        <p:spPr>
          <a:xfrm>
            <a:off x="6498763" y="2676239"/>
            <a:ext cx="27200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19"/>
          <p:cNvSpPr txBox="1">
            <a:spLocks noGrp="1"/>
          </p:cNvSpPr>
          <p:nvPr>
            <p:ph type="subTitle" idx="6"/>
          </p:nvPr>
        </p:nvSpPr>
        <p:spPr>
          <a:xfrm>
            <a:off x="6498737" y="3025687"/>
            <a:ext cx="2720000" cy="6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0" name="Google Shape;830;p19"/>
          <p:cNvSpPr txBox="1">
            <a:spLocks noGrp="1"/>
          </p:cNvSpPr>
          <p:nvPr>
            <p:ph type="subTitle" idx="7"/>
          </p:nvPr>
        </p:nvSpPr>
        <p:spPr>
          <a:xfrm>
            <a:off x="2973275" y="2676239"/>
            <a:ext cx="27200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19"/>
          <p:cNvSpPr txBox="1">
            <a:spLocks noGrp="1"/>
          </p:cNvSpPr>
          <p:nvPr>
            <p:ph type="subTitle" idx="8"/>
          </p:nvPr>
        </p:nvSpPr>
        <p:spPr>
          <a:xfrm>
            <a:off x="2973237" y="3025687"/>
            <a:ext cx="2720000" cy="6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32" name="Google Shape;832;p19"/>
          <p:cNvGrpSpPr/>
          <p:nvPr/>
        </p:nvGrpSpPr>
        <p:grpSpPr>
          <a:xfrm>
            <a:off x="531667" y="2085427"/>
            <a:ext cx="376379" cy="379624"/>
            <a:chOff x="431259" y="3302025"/>
            <a:chExt cx="215616" cy="217475"/>
          </a:xfrm>
        </p:grpSpPr>
        <p:sp>
          <p:nvSpPr>
            <p:cNvPr id="833" name="Google Shape;833;p19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5" name="Google Shape;835;p19"/>
          <p:cNvGrpSpPr/>
          <p:nvPr/>
        </p:nvGrpSpPr>
        <p:grpSpPr>
          <a:xfrm>
            <a:off x="476951" y="4255700"/>
            <a:ext cx="476605" cy="1275072"/>
            <a:chOff x="357713" y="600975"/>
            <a:chExt cx="357454" cy="956304"/>
          </a:xfrm>
        </p:grpSpPr>
        <p:sp>
          <p:nvSpPr>
            <p:cNvPr id="836" name="Google Shape;836;p1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19"/>
          <p:cNvGrpSpPr/>
          <p:nvPr/>
        </p:nvGrpSpPr>
        <p:grpSpPr>
          <a:xfrm>
            <a:off x="319285" y="5838529"/>
            <a:ext cx="2692235" cy="2692235"/>
            <a:chOff x="1943325" y="-220375"/>
            <a:chExt cx="1298672" cy="1298672"/>
          </a:xfrm>
        </p:grpSpPr>
        <p:sp>
          <p:nvSpPr>
            <p:cNvPr id="841" name="Google Shape;841;p1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9" name="Google Shape;889;p19"/>
          <p:cNvGrpSpPr/>
          <p:nvPr/>
        </p:nvGrpSpPr>
        <p:grpSpPr>
          <a:xfrm>
            <a:off x="10647421" y="4572294"/>
            <a:ext cx="2620385" cy="689413"/>
            <a:chOff x="3539975" y="3523525"/>
            <a:chExt cx="745925" cy="196250"/>
          </a:xfrm>
        </p:grpSpPr>
        <p:sp>
          <p:nvSpPr>
            <p:cNvPr id="890" name="Google Shape;890;p1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06" name="Google Shape;906;p19"/>
          <p:cNvSpPr/>
          <p:nvPr/>
        </p:nvSpPr>
        <p:spPr>
          <a:xfrm>
            <a:off x="1360468" y="3188980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5182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55DC-744C-CF14-E955-9F315E10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8CFA3-FB5D-1C0A-53FD-E9D27D642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C5016-A29C-D5C8-303F-C98E7F3F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2500-DD5E-E648-8346-D632C5C112DA}" type="datetimeFigureOut">
              <a:rPr lang="en-TR" smtClean="0"/>
              <a:t>14.09.2023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963BA-D595-5245-65FA-43BA1539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6D0A9-4755-9CAD-7D57-CD0E760F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B39E-E5C9-694A-BCFD-2AA14C0E612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628602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2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20"/>
          <p:cNvSpPr txBox="1">
            <a:spLocks noGrp="1"/>
          </p:cNvSpPr>
          <p:nvPr>
            <p:ph type="subTitle" idx="1"/>
          </p:nvPr>
        </p:nvSpPr>
        <p:spPr>
          <a:xfrm>
            <a:off x="8667045" y="3733800"/>
            <a:ext cx="25708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20"/>
          <p:cNvSpPr txBox="1">
            <a:spLocks noGrp="1"/>
          </p:cNvSpPr>
          <p:nvPr>
            <p:ph type="subTitle" idx="2"/>
          </p:nvPr>
        </p:nvSpPr>
        <p:spPr>
          <a:xfrm>
            <a:off x="8667031" y="4083229"/>
            <a:ext cx="25708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20"/>
          <p:cNvSpPr txBox="1">
            <a:spLocks noGrp="1"/>
          </p:cNvSpPr>
          <p:nvPr>
            <p:ph type="subTitle" idx="3"/>
          </p:nvPr>
        </p:nvSpPr>
        <p:spPr>
          <a:xfrm>
            <a:off x="6096008" y="3733800"/>
            <a:ext cx="25708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20"/>
          <p:cNvSpPr txBox="1">
            <a:spLocks noGrp="1"/>
          </p:cNvSpPr>
          <p:nvPr>
            <p:ph type="subTitle" idx="4"/>
          </p:nvPr>
        </p:nvSpPr>
        <p:spPr>
          <a:xfrm>
            <a:off x="6095979" y="4083229"/>
            <a:ext cx="25708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3" name="Google Shape;913;p20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20"/>
          <p:cNvSpPr txBox="1">
            <a:spLocks noGrp="1"/>
          </p:cNvSpPr>
          <p:nvPr>
            <p:ph type="subTitle" idx="5"/>
          </p:nvPr>
        </p:nvSpPr>
        <p:spPr>
          <a:xfrm>
            <a:off x="3524979" y="3733817"/>
            <a:ext cx="25708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20"/>
          <p:cNvSpPr txBox="1">
            <a:spLocks noGrp="1"/>
          </p:cNvSpPr>
          <p:nvPr>
            <p:ph type="subTitle" idx="6"/>
          </p:nvPr>
        </p:nvSpPr>
        <p:spPr>
          <a:xfrm>
            <a:off x="3524957" y="4083263"/>
            <a:ext cx="25708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20"/>
          <p:cNvSpPr txBox="1">
            <a:spLocks noGrp="1"/>
          </p:cNvSpPr>
          <p:nvPr>
            <p:ph type="subTitle" idx="7"/>
          </p:nvPr>
        </p:nvSpPr>
        <p:spPr>
          <a:xfrm>
            <a:off x="954036" y="3733817"/>
            <a:ext cx="25708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20"/>
          <p:cNvSpPr txBox="1">
            <a:spLocks noGrp="1"/>
          </p:cNvSpPr>
          <p:nvPr>
            <p:ph type="subTitle" idx="8"/>
          </p:nvPr>
        </p:nvSpPr>
        <p:spPr>
          <a:xfrm>
            <a:off x="954000" y="4083263"/>
            <a:ext cx="25708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18" name="Google Shape;918;p20"/>
          <p:cNvGrpSpPr/>
          <p:nvPr/>
        </p:nvGrpSpPr>
        <p:grpSpPr>
          <a:xfrm>
            <a:off x="531667" y="2085427"/>
            <a:ext cx="376379" cy="379624"/>
            <a:chOff x="431259" y="3302025"/>
            <a:chExt cx="215616" cy="217475"/>
          </a:xfrm>
        </p:grpSpPr>
        <p:sp>
          <p:nvSpPr>
            <p:cNvPr id="919" name="Google Shape;919;p20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1" name="Google Shape;921;p20"/>
          <p:cNvGrpSpPr/>
          <p:nvPr/>
        </p:nvGrpSpPr>
        <p:grpSpPr>
          <a:xfrm>
            <a:off x="476951" y="4255700"/>
            <a:ext cx="476605" cy="1275072"/>
            <a:chOff x="357713" y="600975"/>
            <a:chExt cx="357454" cy="956304"/>
          </a:xfrm>
        </p:grpSpPr>
        <p:sp>
          <p:nvSpPr>
            <p:cNvPr id="922" name="Google Shape;922;p2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6" name="Google Shape;926;p20"/>
          <p:cNvGrpSpPr/>
          <p:nvPr/>
        </p:nvGrpSpPr>
        <p:grpSpPr>
          <a:xfrm>
            <a:off x="319285" y="5838529"/>
            <a:ext cx="2692235" cy="2692235"/>
            <a:chOff x="1943325" y="-220375"/>
            <a:chExt cx="1298672" cy="1298672"/>
          </a:xfrm>
        </p:grpSpPr>
        <p:sp>
          <p:nvSpPr>
            <p:cNvPr id="927" name="Google Shape;927;p2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5" name="Google Shape;975;p20"/>
          <p:cNvGrpSpPr/>
          <p:nvPr/>
        </p:nvGrpSpPr>
        <p:grpSpPr>
          <a:xfrm>
            <a:off x="10650588" y="1725927"/>
            <a:ext cx="2620385" cy="689413"/>
            <a:chOff x="3539975" y="3523525"/>
            <a:chExt cx="745925" cy="196250"/>
          </a:xfrm>
        </p:grpSpPr>
        <p:sp>
          <p:nvSpPr>
            <p:cNvPr id="976" name="Google Shape;976;p2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350974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" name="Google Shape;993;p21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21"/>
          <p:cNvSpPr txBox="1">
            <a:spLocks noGrp="1"/>
          </p:cNvSpPr>
          <p:nvPr>
            <p:ph type="subTitle" idx="1"/>
          </p:nvPr>
        </p:nvSpPr>
        <p:spPr>
          <a:xfrm>
            <a:off x="3252267" y="4100408"/>
            <a:ext cx="27988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21"/>
          <p:cNvSpPr txBox="1">
            <a:spLocks noGrp="1"/>
          </p:cNvSpPr>
          <p:nvPr>
            <p:ph type="subTitle" idx="2"/>
          </p:nvPr>
        </p:nvSpPr>
        <p:spPr>
          <a:xfrm>
            <a:off x="3252268" y="4549068"/>
            <a:ext cx="27988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21"/>
          <p:cNvSpPr txBox="1">
            <a:spLocks noGrp="1"/>
          </p:cNvSpPr>
          <p:nvPr>
            <p:ph type="subTitle" idx="3"/>
          </p:nvPr>
        </p:nvSpPr>
        <p:spPr>
          <a:xfrm>
            <a:off x="3252279" y="2069067"/>
            <a:ext cx="27988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7" name="Google Shape;997;p21"/>
          <p:cNvSpPr txBox="1">
            <a:spLocks noGrp="1"/>
          </p:cNvSpPr>
          <p:nvPr>
            <p:ph type="subTitle" idx="4"/>
          </p:nvPr>
        </p:nvSpPr>
        <p:spPr>
          <a:xfrm>
            <a:off x="3252273" y="2517727"/>
            <a:ext cx="27988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8" name="Google Shape;998;p21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999" name="Google Shape;9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15433" y="5261700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0" name="Google Shape;1000;p21"/>
          <p:cNvGrpSpPr/>
          <p:nvPr/>
        </p:nvGrpSpPr>
        <p:grpSpPr>
          <a:xfrm rot="10800000" flipH="1">
            <a:off x="534269" y="1918900"/>
            <a:ext cx="377776" cy="379624"/>
            <a:chOff x="432750" y="3302025"/>
            <a:chExt cx="216416" cy="217475"/>
          </a:xfrm>
        </p:grpSpPr>
        <p:sp>
          <p:nvSpPr>
            <p:cNvPr id="1001" name="Google Shape;1001;p21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3" name="Google Shape;1003;p21"/>
          <p:cNvGrpSpPr/>
          <p:nvPr/>
        </p:nvGrpSpPr>
        <p:grpSpPr>
          <a:xfrm rot="10800000" flipH="1">
            <a:off x="476951" y="3831580"/>
            <a:ext cx="476605" cy="1275072"/>
            <a:chOff x="357713" y="600975"/>
            <a:chExt cx="357454" cy="956304"/>
          </a:xfrm>
        </p:grpSpPr>
        <p:sp>
          <p:nvSpPr>
            <p:cNvPr id="1004" name="Google Shape;1004;p2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8" name="Google Shape;1008;p21"/>
          <p:cNvGrpSpPr/>
          <p:nvPr/>
        </p:nvGrpSpPr>
        <p:grpSpPr>
          <a:xfrm>
            <a:off x="10772554" y="3831560"/>
            <a:ext cx="2620385" cy="689413"/>
            <a:chOff x="3539975" y="3523525"/>
            <a:chExt cx="745925" cy="196250"/>
          </a:xfrm>
        </p:grpSpPr>
        <p:sp>
          <p:nvSpPr>
            <p:cNvPr id="1009" name="Google Shape;1009;p2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25" name="Google Shape;1025;p21"/>
          <p:cNvSpPr txBox="1">
            <a:spLocks noGrp="1"/>
          </p:cNvSpPr>
          <p:nvPr>
            <p:ph type="subTitle" idx="5"/>
          </p:nvPr>
        </p:nvSpPr>
        <p:spPr>
          <a:xfrm>
            <a:off x="7972633" y="4100408"/>
            <a:ext cx="27988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6" name="Google Shape;1026;p21"/>
          <p:cNvSpPr txBox="1">
            <a:spLocks noGrp="1"/>
          </p:cNvSpPr>
          <p:nvPr>
            <p:ph type="subTitle" idx="6"/>
          </p:nvPr>
        </p:nvSpPr>
        <p:spPr>
          <a:xfrm>
            <a:off x="7972635" y="4549068"/>
            <a:ext cx="27988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7" name="Google Shape;1027;p21"/>
          <p:cNvSpPr txBox="1">
            <a:spLocks noGrp="1"/>
          </p:cNvSpPr>
          <p:nvPr>
            <p:ph type="subTitle" idx="7"/>
          </p:nvPr>
        </p:nvSpPr>
        <p:spPr>
          <a:xfrm>
            <a:off x="7972645" y="2069067"/>
            <a:ext cx="27988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21"/>
          <p:cNvSpPr txBox="1">
            <a:spLocks noGrp="1"/>
          </p:cNvSpPr>
          <p:nvPr>
            <p:ph type="subTitle" idx="8"/>
          </p:nvPr>
        </p:nvSpPr>
        <p:spPr>
          <a:xfrm>
            <a:off x="7972640" y="2517727"/>
            <a:ext cx="27988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78042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2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22"/>
          <p:cNvSpPr txBox="1">
            <a:spLocks noGrp="1"/>
          </p:cNvSpPr>
          <p:nvPr>
            <p:ph type="subTitle" idx="1"/>
          </p:nvPr>
        </p:nvSpPr>
        <p:spPr>
          <a:xfrm>
            <a:off x="4342481" y="1760767"/>
            <a:ext cx="293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22"/>
          <p:cNvSpPr txBox="1">
            <a:spLocks noGrp="1"/>
          </p:cNvSpPr>
          <p:nvPr>
            <p:ph type="subTitle" idx="2"/>
          </p:nvPr>
        </p:nvSpPr>
        <p:spPr>
          <a:xfrm>
            <a:off x="4342475" y="2380035"/>
            <a:ext cx="4373600" cy="6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3" name="Google Shape;1033;p22"/>
          <p:cNvSpPr txBox="1">
            <a:spLocks noGrp="1"/>
          </p:cNvSpPr>
          <p:nvPr>
            <p:ph type="subTitle" idx="3"/>
          </p:nvPr>
        </p:nvSpPr>
        <p:spPr>
          <a:xfrm>
            <a:off x="4342481" y="3247967"/>
            <a:ext cx="293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2"/>
          <p:cNvSpPr txBox="1">
            <a:spLocks noGrp="1"/>
          </p:cNvSpPr>
          <p:nvPr>
            <p:ph type="subTitle" idx="4"/>
          </p:nvPr>
        </p:nvSpPr>
        <p:spPr>
          <a:xfrm>
            <a:off x="4342475" y="3867235"/>
            <a:ext cx="4373600" cy="6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22"/>
          <p:cNvSpPr txBox="1">
            <a:spLocks noGrp="1"/>
          </p:cNvSpPr>
          <p:nvPr>
            <p:ph type="subTitle" idx="5"/>
          </p:nvPr>
        </p:nvSpPr>
        <p:spPr>
          <a:xfrm>
            <a:off x="4342481" y="4735167"/>
            <a:ext cx="293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6" name="Google Shape;1036;p22"/>
          <p:cNvSpPr txBox="1">
            <a:spLocks noGrp="1"/>
          </p:cNvSpPr>
          <p:nvPr>
            <p:ph type="subTitle" idx="6"/>
          </p:nvPr>
        </p:nvSpPr>
        <p:spPr>
          <a:xfrm>
            <a:off x="4342475" y="5354435"/>
            <a:ext cx="4373600" cy="6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22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038" name="Google Shape;1038;p22"/>
          <p:cNvGrpSpPr/>
          <p:nvPr/>
        </p:nvGrpSpPr>
        <p:grpSpPr>
          <a:xfrm flipH="1">
            <a:off x="-1013749" y="5450927"/>
            <a:ext cx="2620385" cy="689413"/>
            <a:chOff x="3539975" y="3523525"/>
            <a:chExt cx="745925" cy="196250"/>
          </a:xfrm>
        </p:grpSpPr>
        <p:sp>
          <p:nvSpPr>
            <p:cNvPr id="1039" name="Google Shape;1039;p2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5" name="Google Shape;1055;p22"/>
          <p:cNvGrpSpPr/>
          <p:nvPr/>
        </p:nvGrpSpPr>
        <p:grpSpPr>
          <a:xfrm>
            <a:off x="991584" y="2153933"/>
            <a:ext cx="476605" cy="1275072"/>
            <a:chOff x="357713" y="600975"/>
            <a:chExt cx="357454" cy="956304"/>
          </a:xfrm>
        </p:grpSpPr>
        <p:sp>
          <p:nvSpPr>
            <p:cNvPr id="1056" name="Google Shape;1056;p2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67050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Google Shape;1061;p23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23"/>
          <p:cNvSpPr txBox="1">
            <a:spLocks noGrp="1"/>
          </p:cNvSpPr>
          <p:nvPr>
            <p:ph type="subTitle" idx="1"/>
          </p:nvPr>
        </p:nvSpPr>
        <p:spPr>
          <a:xfrm>
            <a:off x="4477932" y="3283479"/>
            <a:ext cx="329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3" name="Google Shape;1063;p23"/>
          <p:cNvSpPr txBox="1">
            <a:spLocks noGrp="1"/>
          </p:cNvSpPr>
          <p:nvPr>
            <p:ph type="subTitle" idx="2"/>
          </p:nvPr>
        </p:nvSpPr>
        <p:spPr>
          <a:xfrm>
            <a:off x="4477932" y="4004345"/>
            <a:ext cx="32992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4" name="Google Shape;1064;p23"/>
          <p:cNvSpPr txBox="1">
            <a:spLocks noGrp="1"/>
          </p:cNvSpPr>
          <p:nvPr>
            <p:ph type="subTitle" idx="3"/>
          </p:nvPr>
        </p:nvSpPr>
        <p:spPr>
          <a:xfrm>
            <a:off x="7970297" y="3283479"/>
            <a:ext cx="329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23"/>
          <p:cNvSpPr txBox="1">
            <a:spLocks noGrp="1"/>
          </p:cNvSpPr>
          <p:nvPr>
            <p:ph type="subTitle" idx="4"/>
          </p:nvPr>
        </p:nvSpPr>
        <p:spPr>
          <a:xfrm>
            <a:off x="7970297" y="4004345"/>
            <a:ext cx="32992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23"/>
          <p:cNvSpPr txBox="1">
            <a:spLocks noGrp="1"/>
          </p:cNvSpPr>
          <p:nvPr>
            <p:ph type="subTitle" idx="5"/>
          </p:nvPr>
        </p:nvSpPr>
        <p:spPr>
          <a:xfrm>
            <a:off x="985565" y="3283479"/>
            <a:ext cx="329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23"/>
          <p:cNvSpPr txBox="1">
            <a:spLocks noGrp="1"/>
          </p:cNvSpPr>
          <p:nvPr>
            <p:ph type="subTitle" idx="6"/>
          </p:nvPr>
        </p:nvSpPr>
        <p:spPr>
          <a:xfrm>
            <a:off x="985565" y="4004345"/>
            <a:ext cx="32992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23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069" name="Google Shape;1069;p2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363378" y="49128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0" name="Google Shape;1070;p23"/>
          <p:cNvGrpSpPr/>
          <p:nvPr/>
        </p:nvGrpSpPr>
        <p:grpSpPr>
          <a:xfrm flipH="1">
            <a:off x="8898528" y="5721860"/>
            <a:ext cx="378640" cy="379624"/>
            <a:chOff x="432750" y="3302025"/>
            <a:chExt cx="216911" cy="217475"/>
          </a:xfrm>
        </p:grpSpPr>
        <p:sp>
          <p:nvSpPr>
            <p:cNvPr id="1071" name="Google Shape;1071;p23"/>
            <p:cNvSpPr/>
            <p:nvPr/>
          </p:nvSpPr>
          <p:spPr>
            <a:xfrm>
              <a:off x="435536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73" name="Google Shape;1073;p23"/>
          <p:cNvGrpSpPr/>
          <p:nvPr/>
        </p:nvGrpSpPr>
        <p:grpSpPr>
          <a:xfrm flipH="1">
            <a:off x="-1167034" y="5536027"/>
            <a:ext cx="2620385" cy="689413"/>
            <a:chOff x="3539975" y="3523525"/>
            <a:chExt cx="745925" cy="196250"/>
          </a:xfrm>
        </p:grpSpPr>
        <p:sp>
          <p:nvSpPr>
            <p:cNvPr id="1074" name="Google Shape;1074;p2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90" name="Google Shape;1090;p23"/>
          <p:cNvSpPr/>
          <p:nvPr/>
        </p:nvSpPr>
        <p:spPr>
          <a:xfrm flipH="1">
            <a:off x="4477949" y="5542164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338996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" name="Google Shape;1092;p2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24"/>
          <p:cNvSpPr txBox="1">
            <a:spLocks noGrp="1"/>
          </p:cNvSpPr>
          <p:nvPr>
            <p:ph type="subTitle" idx="1"/>
          </p:nvPr>
        </p:nvSpPr>
        <p:spPr>
          <a:xfrm>
            <a:off x="4574805" y="3426480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4" name="Google Shape;1094;p24"/>
          <p:cNvSpPr txBox="1">
            <a:spLocks noGrp="1"/>
          </p:cNvSpPr>
          <p:nvPr>
            <p:ph type="subTitle" idx="2"/>
          </p:nvPr>
        </p:nvSpPr>
        <p:spPr>
          <a:xfrm>
            <a:off x="4574795" y="4128633"/>
            <a:ext cx="304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5" name="Google Shape;1095;p24"/>
          <p:cNvSpPr txBox="1">
            <a:spLocks noGrp="1"/>
          </p:cNvSpPr>
          <p:nvPr>
            <p:ph type="subTitle" idx="3"/>
          </p:nvPr>
        </p:nvSpPr>
        <p:spPr>
          <a:xfrm>
            <a:off x="7795527" y="2613680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6" name="Google Shape;1096;p24"/>
          <p:cNvSpPr txBox="1">
            <a:spLocks noGrp="1"/>
          </p:cNvSpPr>
          <p:nvPr>
            <p:ph type="subTitle" idx="4"/>
          </p:nvPr>
        </p:nvSpPr>
        <p:spPr>
          <a:xfrm>
            <a:off x="7795516" y="3315833"/>
            <a:ext cx="304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7" name="Google Shape;1097;p24"/>
          <p:cNvSpPr txBox="1">
            <a:spLocks noGrp="1"/>
          </p:cNvSpPr>
          <p:nvPr>
            <p:ph type="subTitle" idx="5"/>
          </p:nvPr>
        </p:nvSpPr>
        <p:spPr>
          <a:xfrm>
            <a:off x="1354085" y="4239280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8" name="Google Shape;1098;p24"/>
          <p:cNvSpPr txBox="1">
            <a:spLocks noGrp="1"/>
          </p:cNvSpPr>
          <p:nvPr>
            <p:ph type="subTitle" idx="6"/>
          </p:nvPr>
        </p:nvSpPr>
        <p:spPr>
          <a:xfrm>
            <a:off x="1354073" y="4941433"/>
            <a:ext cx="304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9" name="Google Shape;1099;p24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100" name="Google Shape;1100;p2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347112" y="5412200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1" name="Google Shape;1101;p24"/>
          <p:cNvGrpSpPr/>
          <p:nvPr/>
        </p:nvGrpSpPr>
        <p:grpSpPr>
          <a:xfrm flipH="1">
            <a:off x="11249775" y="2426193"/>
            <a:ext cx="377776" cy="379624"/>
            <a:chOff x="423709" y="3302025"/>
            <a:chExt cx="216416" cy="217475"/>
          </a:xfrm>
        </p:grpSpPr>
        <p:sp>
          <p:nvSpPr>
            <p:cNvPr id="1102" name="Google Shape;1102;p2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4" name="Google Shape;1104;p24"/>
          <p:cNvGrpSpPr/>
          <p:nvPr/>
        </p:nvGrpSpPr>
        <p:grpSpPr>
          <a:xfrm flipH="1">
            <a:off x="-1447001" y="5620260"/>
            <a:ext cx="2620385" cy="689413"/>
            <a:chOff x="3539975" y="3523525"/>
            <a:chExt cx="745925" cy="196250"/>
          </a:xfrm>
        </p:grpSpPr>
        <p:sp>
          <p:nvSpPr>
            <p:cNvPr id="1105" name="Google Shape;1105;p2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121" name="Google Shape;1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960299" y="1495367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26362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" name="Google Shape;1123;p2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25"/>
          <p:cNvSpPr txBox="1">
            <a:spLocks noGrp="1"/>
          </p:cNvSpPr>
          <p:nvPr>
            <p:ph type="subTitle" idx="1"/>
          </p:nvPr>
        </p:nvSpPr>
        <p:spPr>
          <a:xfrm flipH="1">
            <a:off x="1354100" y="38907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5" name="Google Shape;1125;p25"/>
          <p:cNvSpPr txBox="1">
            <a:spLocks noGrp="1"/>
          </p:cNvSpPr>
          <p:nvPr>
            <p:ph type="subTitle" idx="2"/>
          </p:nvPr>
        </p:nvSpPr>
        <p:spPr>
          <a:xfrm>
            <a:off x="4574784" y="4540387"/>
            <a:ext cx="30424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25"/>
          <p:cNvSpPr txBox="1">
            <a:spLocks noGrp="1"/>
          </p:cNvSpPr>
          <p:nvPr>
            <p:ph type="subTitle" idx="3"/>
          </p:nvPr>
        </p:nvSpPr>
        <p:spPr>
          <a:xfrm>
            <a:off x="7795536" y="38907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25"/>
          <p:cNvSpPr txBox="1">
            <a:spLocks noGrp="1"/>
          </p:cNvSpPr>
          <p:nvPr>
            <p:ph type="subTitle" idx="4"/>
          </p:nvPr>
        </p:nvSpPr>
        <p:spPr>
          <a:xfrm>
            <a:off x="7795500" y="4540387"/>
            <a:ext cx="30424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25"/>
          <p:cNvSpPr txBox="1">
            <a:spLocks noGrp="1"/>
          </p:cNvSpPr>
          <p:nvPr>
            <p:ph type="subTitle" idx="5"/>
          </p:nvPr>
        </p:nvSpPr>
        <p:spPr>
          <a:xfrm flipH="1">
            <a:off x="4574819" y="38907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9" name="Google Shape;1129;p25"/>
          <p:cNvSpPr txBox="1">
            <a:spLocks noGrp="1"/>
          </p:cNvSpPr>
          <p:nvPr>
            <p:ph type="subTitle" idx="6"/>
          </p:nvPr>
        </p:nvSpPr>
        <p:spPr>
          <a:xfrm>
            <a:off x="1354067" y="4540387"/>
            <a:ext cx="30424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0" name="Google Shape;1130;p2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131" name="Google Shape;1131;p25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203201" y="5052633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2" name="Google Shape;1132;p25"/>
          <p:cNvGrpSpPr/>
          <p:nvPr/>
        </p:nvGrpSpPr>
        <p:grpSpPr>
          <a:xfrm>
            <a:off x="522485" y="5133427"/>
            <a:ext cx="385560" cy="379624"/>
            <a:chOff x="426000" y="3302025"/>
            <a:chExt cx="220875" cy="217475"/>
          </a:xfrm>
        </p:grpSpPr>
        <p:sp>
          <p:nvSpPr>
            <p:cNvPr id="1133" name="Google Shape;1133;p25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5" name="Google Shape;1135;p25"/>
          <p:cNvGrpSpPr/>
          <p:nvPr/>
        </p:nvGrpSpPr>
        <p:grpSpPr>
          <a:xfrm>
            <a:off x="476951" y="1512500"/>
            <a:ext cx="476605" cy="1275072"/>
            <a:chOff x="357713" y="600975"/>
            <a:chExt cx="357454" cy="956304"/>
          </a:xfrm>
        </p:grpSpPr>
        <p:sp>
          <p:nvSpPr>
            <p:cNvPr id="1136" name="Google Shape;1136;p2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0" name="Google Shape;1140;p25"/>
          <p:cNvGrpSpPr/>
          <p:nvPr/>
        </p:nvGrpSpPr>
        <p:grpSpPr>
          <a:xfrm>
            <a:off x="11016187" y="5167994"/>
            <a:ext cx="2620385" cy="689413"/>
            <a:chOff x="3539975" y="3523525"/>
            <a:chExt cx="745925" cy="196250"/>
          </a:xfrm>
        </p:grpSpPr>
        <p:sp>
          <p:nvSpPr>
            <p:cNvPr id="1141" name="Google Shape;1141;p2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7" name="Google Shape;1157;p25"/>
          <p:cNvSpPr/>
          <p:nvPr/>
        </p:nvSpPr>
        <p:spPr>
          <a:xfrm>
            <a:off x="583718" y="335494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056401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9" name="Google Shape;1159;p2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26"/>
          <p:cNvSpPr txBox="1">
            <a:spLocks noGrp="1"/>
          </p:cNvSpPr>
          <p:nvPr>
            <p:ph type="subTitle" idx="1"/>
          </p:nvPr>
        </p:nvSpPr>
        <p:spPr>
          <a:xfrm>
            <a:off x="3154200" y="1592751"/>
            <a:ext cx="5883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2"/>
          </p:nvPr>
        </p:nvSpPr>
        <p:spPr>
          <a:xfrm>
            <a:off x="3154200" y="3481167"/>
            <a:ext cx="5883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ubTitle" idx="3"/>
          </p:nvPr>
        </p:nvSpPr>
        <p:spPr>
          <a:xfrm>
            <a:off x="3154200" y="5369584"/>
            <a:ext cx="5883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63" name="Google Shape;1163;p26"/>
          <p:cNvGrpSpPr/>
          <p:nvPr/>
        </p:nvGrpSpPr>
        <p:grpSpPr>
          <a:xfrm flipH="1">
            <a:off x="-1013749" y="5450927"/>
            <a:ext cx="2620385" cy="689413"/>
            <a:chOff x="3539975" y="3523525"/>
            <a:chExt cx="745925" cy="196250"/>
          </a:xfrm>
        </p:grpSpPr>
        <p:sp>
          <p:nvSpPr>
            <p:cNvPr id="1164" name="Google Shape;1164;p2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80" name="Google Shape;1180;p26"/>
          <p:cNvGrpSpPr/>
          <p:nvPr/>
        </p:nvGrpSpPr>
        <p:grpSpPr>
          <a:xfrm>
            <a:off x="991584" y="2153933"/>
            <a:ext cx="476605" cy="1275072"/>
            <a:chOff x="357713" y="600975"/>
            <a:chExt cx="357454" cy="956304"/>
          </a:xfrm>
        </p:grpSpPr>
        <p:sp>
          <p:nvSpPr>
            <p:cNvPr id="1181" name="Google Shape;1181;p2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85" name="Google Shape;1185;p26"/>
          <p:cNvSpPr txBox="1">
            <a:spLocks noGrp="1"/>
          </p:cNvSpPr>
          <p:nvPr>
            <p:ph type="title" hasCustomPrompt="1"/>
          </p:nvPr>
        </p:nvSpPr>
        <p:spPr>
          <a:xfrm>
            <a:off x="3154200" y="760416"/>
            <a:ext cx="5883600" cy="832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186" name="Google Shape;1186;p26"/>
          <p:cNvSpPr txBox="1">
            <a:spLocks noGrp="1"/>
          </p:cNvSpPr>
          <p:nvPr>
            <p:ph type="title" idx="4" hasCustomPrompt="1"/>
          </p:nvPr>
        </p:nvSpPr>
        <p:spPr>
          <a:xfrm>
            <a:off x="3154200" y="2640049"/>
            <a:ext cx="5883600" cy="832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187" name="Google Shape;1187;p26"/>
          <p:cNvSpPr txBox="1">
            <a:spLocks noGrp="1"/>
          </p:cNvSpPr>
          <p:nvPr>
            <p:ph type="title" idx="5" hasCustomPrompt="1"/>
          </p:nvPr>
        </p:nvSpPr>
        <p:spPr>
          <a:xfrm>
            <a:off x="3154200" y="4519749"/>
            <a:ext cx="5883600" cy="832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pic>
        <p:nvPicPr>
          <p:cNvPr id="1188" name="Google Shape;1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8919" y="-13864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86369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0" name="Google Shape;1190;p2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27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192" name="Google Shape;1192;p27"/>
          <p:cNvSpPr txBox="1">
            <a:spLocks noGrp="1"/>
          </p:cNvSpPr>
          <p:nvPr>
            <p:ph type="subTitle" idx="1"/>
          </p:nvPr>
        </p:nvSpPr>
        <p:spPr>
          <a:xfrm flipH="1">
            <a:off x="1354100" y="31795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3" name="Google Shape;1193;p27"/>
          <p:cNvSpPr txBox="1">
            <a:spLocks noGrp="1"/>
          </p:cNvSpPr>
          <p:nvPr>
            <p:ph type="subTitle" idx="2"/>
          </p:nvPr>
        </p:nvSpPr>
        <p:spPr>
          <a:xfrm>
            <a:off x="4574784" y="3829208"/>
            <a:ext cx="30424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4" name="Google Shape;1194;p27"/>
          <p:cNvSpPr txBox="1">
            <a:spLocks noGrp="1"/>
          </p:cNvSpPr>
          <p:nvPr>
            <p:ph type="subTitle" idx="3"/>
          </p:nvPr>
        </p:nvSpPr>
        <p:spPr>
          <a:xfrm>
            <a:off x="7795536" y="31795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5" name="Google Shape;1195;p27"/>
          <p:cNvSpPr txBox="1">
            <a:spLocks noGrp="1"/>
          </p:cNvSpPr>
          <p:nvPr>
            <p:ph type="subTitle" idx="4"/>
          </p:nvPr>
        </p:nvSpPr>
        <p:spPr>
          <a:xfrm>
            <a:off x="7795500" y="3829208"/>
            <a:ext cx="30424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6" name="Google Shape;1196;p27"/>
          <p:cNvSpPr txBox="1">
            <a:spLocks noGrp="1"/>
          </p:cNvSpPr>
          <p:nvPr>
            <p:ph type="subTitle" idx="5"/>
          </p:nvPr>
        </p:nvSpPr>
        <p:spPr>
          <a:xfrm flipH="1">
            <a:off x="4574819" y="31795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7" name="Google Shape;1197;p27"/>
          <p:cNvSpPr txBox="1">
            <a:spLocks noGrp="1"/>
          </p:cNvSpPr>
          <p:nvPr>
            <p:ph type="subTitle" idx="6"/>
          </p:nvPr>
        </p:nvSpPr>
        <p:spPr>
          <a:xfrm>
            <a:off x="1354067" y="3829208"/>
            <a:ext cx="30424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8" name="Google Shape;1198;p27"/>
          <p:cNvSpPr txBox="1">
            <a:spLocks noGrp="1"/>
          </p:cNvSpPr>
          <p:nvPr>
            <p:ph type="title" idx="7" hasCustomPrompt="1"/>
          </p:nvPr>
        </p:nvSpPr>
        <p:spPr>
          <a:xfrm>
            <a:off x="1354067" y="2308900"/>
            <a:ext cx="3042400" cy="68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199" name="Google Shape;1199;p27"/>
          <p:cNvSpPr txBox="1">
            <a:spLocks noGrp="1"/>
          </p:cNvSpPr>
          <p:nvPr>
            <p:ph type="title" idx="8" hasCustomPrompt="1"/>
          </p:nvPr>
        </p:nvSpPr>
        <p:spPr>
          <a:xfrm>
            <a:off x="4574800" y="2314000"/>
            <a:ext cx="3042400" cy="68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200" name="Google Shape;1200;p27"/>
          <p:cNvSpPr txBox="1">
            <a:spLocks noGrp="1"/>
          </p:cNvSpPr>
          <p:nvPr>
            <p:ph type="title" idx="9" hasCustomPrompt="1"/>
          </p:nvPr>
        </p:nvSpPr>
        <p:spPr>
          <a:xfrm>
            <a:off x="7795533" y="2308684"/>
            <a:ext cx="3042400" cy="68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pic>
        <p:nvPicPr>
          <p:cNvPr id="1201" name="Google Shape;1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6368" y="53291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2" name="Google Shape;1202;p27"/>
          <p:cNvGrpSpPr/>
          <p:nvPr/>
        </p:nvGrpSpPr>
        <p:grpSpPr>
          <a:xfrm>
            <a:off x="11155421" y="4470694"/>
            <a:ext cx="2620385" cy="689413"/>
            <a:chOff x="3539975" y="3523525"/>
            <a:chExt cx="745925" cy="196250"/>
          </a:xfrm>
        </p:grpSpPr>
        <p:sp>
          <p:nvSpPr>
            <p:cNvPr id="1203" name="Google Shape;1203;p2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2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2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19" name="Google Shape;1219;p27"/>
          <p:cNvSpPr/>
          <p:nvPr/>
        </p:nvSpPr>
        <p:spPr>
          <a:xfrm>
            <a:off x="344918" y="301044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84313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1" name="Google Shape;1221;p28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28"/>
          <p:cNvSpPr txBox="1">
            <a:spLocks noGrp="1"/>
          </p:cNvSpPr>
          <p:nvPr>
            <p:ph type="title" hasCustomPrompt="1"/>
          </p:nvPr>
        </p:nvSpPr>
        <p:spPr>
          <a:xfrm>
            <a:off x="2259000" y="3834884"/>
            <a:ext cx="7674000" cy="131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23" name="Google Shape;1223;p28"/>
          <p:cNvSpPr txBox="1">
            <a:spLocks noGrp="1"/>
          </p:cNvSpPr>
          <p:nvPr>
            <p:ph type="subTitle" idx="1"/>
          </p:nvPr>
        </p:nvSpPr>
        <p:spPr>
          <a:xfrm>
            <a:off x="2259000" y="2953843"/>
            <a:ext cx="7674000" cy="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24" name="Google Shape;1224;p28"/>
          <p:cNvGrpSpPr/>
          <p:nvPr/>
        </p:nvGrpSpPr>
        <p:grpSpPr>
          <a:xfrm flipH="1">
            <a:off x="-769683" y="5305860"/>
            <a:ext cx="2620385" cy="689413"/>
            <a:chOff x="3539975" y="3523525"/>
            <a:chExt cx="745925" cy="196250"/>
          </a:xfrm>
        </p:grpSpPr>
        <p:sp>
          <p:nvSpPr>
            <p:cNvPr id="1225" name="Google Shape;1225;p2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1" name="Google Shape;1241;p28"/>
          <p:cNvSpPr txBox="1">
            <a:spLocks noGrp="1"/>
          </p:cNvSpPr>
          <p:nvPr>
            <p:ph type="title" idx="2" hasCustomPrompt="1"/>
          </p:nvPr>
        </p:nvSpPr>
        <p:spPr>
          <a:xfrm>
            <a:off x="2259000" y="1443333"/>
            <a:ext cx="7674000" cy="131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42" name="Google Shape;1242;p28"/>
          <p:cNvSpPr txBox="1">
            <a:spLocks noGrp="1"/>
          </p:cNvSpPr>
          <p:nvPr>
            <p:ph type="subTitle" idx="3"/>
          </p:nvPr>
        </p:nvSpPr>
        <p:spPr>
          <a:xfrm>
            <a:off x="2259000" y="5344932"/>
            <a:ext cx="7674000" cy="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69373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" name="Google Shape;1244;p2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29"/>
          <p:cNvSpPr txBox="1">
            <a:spLocks noGrp="1"/>
          </p:cNvSpPr>
          <p:nvPr>
            <p:ph type="subTitle" idx="1"/>
          </p:nvPr>
        </p:nvSpPr>
        <p:spPr>
          <a:xfrm>
            <a:off x="6448412" y="2459707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" name="Google Shape;1246;p29"/>
          <p:cNvSpPr txBox="1">
            <a:spLocks noGrp="1"/>
          </p:cNvSpPr>
          <p:nvPr>
            <p:ph type="subTitle" idx="2"/>
          </p:nvPr>
        </p:nvSpPr>
        <p:spPr>
          <a:xfrm>
            <a:off x="6448400" y="2929933"/>
            <a:ext cx="4640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29"/>
          <p:cNvSpPr txBox="1">
            <a:spLocks noGrp="1"/>
          </p:cNvSpPr>
          <p:nvPr>
            <p:ph type="subTitle" idx="3"/>
          </p:nvPr>
        </p:nvSpPr>
        <p:spPr>
          <a:xfrm>
            <a:off x="6448407" y="3777640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8" name="Google Shape;1248;p29"/>
          <p:cNvSpPr txBox="1">
            <a:spLocks noGrp="1"/>
          </p:cNvSpPr>
          <p:nvPr>
            <p:ph type="subTitle" idx="4"/>
          </p:nvPr>
        </p:nvSpPr>
        <p:spPr>
          <a:xfrm>
            <a:off x="6448404" y="4247867"/>
            <a:ext cx="4640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9" name="Google Shape;1249;p29"/>
          <p:cNvSpPr txBox="1">
            <a:spLocks noGrp="1"/>
          </p:cNvSpPr>
          <p:nvPr>
            <p:ph type="subTitle" idx="5"/>
          </p:nvPr>
        </p:nvSpPr>
        <p:spPr>
          <a:xfrm>
            <a:off x="1557196" y="1800740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0" name="Google Shape;1250;p29"/>
          <p:cNvSpPr txBox="1">
            <a:spLocks noGrp="1"/>
          </p:cNvSpPr>
          <p:nvPr>
            <p:ph type="subTitle" idx="6"/>
          </p:nvPr>
        </p:nvSpPr>
        <p:spPr>
          <a:xfrm>
            <a:off x="1557203" y="2270967"/>
            <a:ext cx="4640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1" name="Google Shape;1251;p29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252" name="Google Shape;1252;p29"/>
          <p:cNvSpPr txBox="1">
            <a:spLocks noGrp="1"/>
          </p:cNvSpPr>
          <p:nvPr>
            <p:ph type="subTitle" idx="7"/>
          </p:nvPr>
        </p:nvSpPr>
        <p:spPr>
          <a:xfrm>
            <a:off x="1557212" y="4436607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3" name="Google Shape;1253;p29"/>
          <p:cNvSpPr txBox="1">
            <a:spLocks noGrp="1"/>
          </p:cNvSpPr>
          <p:nvPr>
            <p:ph type="subTitle" idx="8"/>
          </p:nvPr>
        </p:nvSpPr>
        <p:spPr>
          <a:xfrm>
            <a:off x="1557200" y="4906833"/>
            <a:ext cx="4640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4" name="Google Shape;1254;p29"/>
          <p:cNvSpPr txBox="1">
            <a:spLocks noGrp="1"/>
          </p:cNvSpPr>
          <p:nvPr>
            <p:ph type="subTitle" idx="9"/>
          </p:nvPr>
        </p:nvSpPr>
        <p:spPr>
          <a:xfrm>
            <a:off x="1557196" y="3118673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5" name="Google Shape;1255;p29"/>
          <p:cNvSpPr txBox="1">
            <a:spLocks noGrp="1"/>
          </p:cNvSpPr>
          <p:nvPr>
            <p:ph type="subTitle" idx="13"/>
          </p:nvPr>
        </p:nvSpPr>
        <p:spPr>
          <a:xfrm>
            <a:off x="1557203" y="3588900"/>
            <a:ext cx="4640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56" name="Google Shape;1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6368" y="53291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7" name="Google Shape;1257;p29"/>
          <p:cNvGrpSpPr/>
          <p:nvPr/>
        </p:nvGrpSpPr>
        <p:grpSpPr>
          <a:xfrm>
            <a:off x="522485" y="5133427"/>
            <a:ext cx="385560" cy="379624"/>
            <a:chOff x="426000" y="3302025"/>
            <a:chExt cx="220875" cy="217475"/>
          </a:xfrm>
        </p:grpSpPr>
        <p:sp>
          <p:nvSpPr>
            <p:cNvPr id="1258" name="Google Shape;1258;p2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476951" y="1410900"/>
            <a:ext cx="476605" cy="1275072"/>
            <a:chOff x="357713" y="600975"/>
            <a:chExt cx="357454" cy="956304"/>
          </a:xfrm>
        </p:grpSpPr>
        <p:sp>
          <p:nvSpPr>
            <p:cNvPr id="1261" name="Google Shape;1261;p2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5" name="Google Shape;1265;p29"/>
          <p:cNvGrpSpPr/>
          <p:nvPr/>
        </p:nvGrpSpPr>
        <p:grpSpPr>
          <a:xfrm>
            <a:off x="11155421" y="4470694"/>
            <a:ext cx="2620385" cy="689413"/>
            <a:chOff x="3539975" y="3523525"/>
            <a:chExt cx="745925" cy="196250"/>
          </a:xfrm>
        </p:grpSpPr>
        <p:sp>
          <p:nvSpPr>
            <p:cNvPr id="1266" name="Google Shape;1266;p2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2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2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2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2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2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82" name="Google Shape;1282;p29"/>
          <p:cNvSpPr/>
          <p:nvPr/>
        </p:nvSpPr>
        <p:spPr>
          <a:xfrm>
            <a:off x="344918" y="351844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368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AE8A-F78B-8A2C-AFFD-2EC1DC9B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1AA65-BE50-DC07-BE77-685010671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401B1-8326-FB72-6FF6-F4962F322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B34E1-F7BB-EC31-443D-21D2EDB6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2500-DD5E-E648-8346-D632C5C112DA}" type="datetimeFigureOut">
              <a:rPr lang="en-TR" smtClean="0"/>
              <a:t>14.09.2023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38719-4132-D436-322E-86FAEF78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27716-52FB-1CE3-6F06-17CF433D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B39E-E5C9-694A-BCFD-2AA14C0E612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149642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Title and five columns 1"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4" name="Google Shape;1284;p3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p30"/>
          <p:cNvSpPr txBox="1">
            <a:spLocks noGrp="1"/>
          </p:cNvSpPr>
          <p:nvPr>
            <p:ph type="subTitle" idx="1"/>
          </p:nvPr>
        </p:nvSpPr>
        <p:spPr>
          <a:xfrm flipH="1">
            <a:off x="8788356" y="2188567"/>
            <a:ext cx="24088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6" name="Google Shape;1286;p30"/>
          <p:cNvSpPr txBox="1">
            <a:spLocks noGrp="1"/>
          </p:cNvSpPr>
          <p:nvPr>
            <p:ph type="subTitle" idx="2"/>
          </p:nvPr>
        </p:nvSpPr>
        <p:spPr>
          <a:xfrm flipH="1">
            <a:off x="8788365" y="2807833"/>
            <a:ext cx="24088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7" name="Google Shape;1287;p30"/>
          <p:cNvSpPr txBox="1">
            <a:spLocks noGrp="1"/>
          </p:cNvSpPr>
          <p:nvPr>
            <p:ph type="subTitle" idx="3"/>
          </p:nvPr>
        </p:nvSpPr>
        <p:spPr>
          <a:xfrm flipH="1">
            <a:off x="1295791" y="2188567"/>
            <a:ext cx="24088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8" name="Google Shape;1288;p30"/>
          <p:cNvSpPr txBox="1">
            <a:spLocks noGrp="1"/>
          </p:cNvSpPr>
          <p:nvPr>
            <p:ph type="subTitle" idx="4"/>
          </p:nvPr>
        </p:nvSpPr>
        <p:spPr>
          <a:xfrm flipH="1">
            <a:off x="1295799" y="2807833"/>
            <a:ext cx="24088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9" name="Google Shape;1289;p30"/>
          <p:cNvSpPr txBox="1">
            <a:spLocks noGrp="1"/>
          </p:cNvSpPr>
          <p:nvPr>
            <p:ph type="subTitle" idx="5"/>
          </p:nvPr>
        </p:nvSpPr>
        <p:spPr>
          <a:xfrm>
            <a:off x="5042073" y="2188567"/>
            <a:ext cx="24088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0" name="Google Shape;1290;p30"/>
          <p:cNvSpPr txBox="1">
            <a:spLocks noGrp="1"/>
          </p:cNvSpPr>
          <p:nvPr>
            <p:ph type="subTitle" idx="6"/>
          </p:nvPr>
        </p:nvSpPr>
        <p:spPr>
          <a:xfrm>
            <a:off x="5042083" y="2807833"/>
            <a:ext cx="24088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1" name="Google Shape;1291;p30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292" name="Google Shape;1292;p30"/>
          <p:cNvSpPr txBox="1">
            <a:spLocks noGrp="1"/>
          </p:cNvSpPr>
          <p:nvPr>
            <p:ph type="subTitle" idx="7"/>
          </p:nvPr>
        </p:nvSpPr>
        <p:spPr>
          <a:xfrm>
            <a:off x="6915215" y="3811300"/>
            <a:ext cx="24088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3" name="Google Shape;1293;p30"/>
          <p:cNvSpPr txBox="1">
            <a:spLocks noGrp="1"/>
          </p:cNvSpPr>
          <p:nvPr>
            <p:ph type="subTitle" idx="8"/>
          </p:nvPr>
        </p:nvSpPr>
        <p:spPr>
          <a:xfrm>
            <a:off x="6915224" y="4430567"/>
            <a:ext cx="24088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4" name="Google Shape;1294;p30"/>
          <p:cNvSpPr txBox="1">
            <a:spLocks noGrp="1"/>
          </p:cNvSpPr>
          <p:nvPr>
            <p:ph type="subTitle" idx="9"/>
          </p:nvPr>
        </p:nvSpPr>
        <p:spPr>
          <a:xfrm>
            <a:off x="3168932" y="3811300"/>
            <a:ext cx="24088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5" name="Google Shape;1295;p30"/>
          <p:cNvSpPr txBox="1">
            <a:spLocks noGrp="1"/>
          </p:cNvSpPr>
          <p:nvPr>
            <p:ph type="subTitle" idx="13"/>
          </p:nvPr>
        </p:nvSpPr>
        <p:spPr>
          <a:xfrm>
            <a:off x="3168940" y="4430567"/>
            <a:ext cx="24088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96" name="Google Shape;12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350534" y="5003033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7" name="Google Shape;1297;p30"/>
          <p:cNvGrpSpPr/>
          <p:nvPr/>
        </p:nvGrpSpPr>
        <p:grpSpPr>
          <a:xfrm rot="10800000" flipH="1">
            <a:off x="534269" y="1918900"/>
            <a:ext cx="377776" cy="379624"/>
            <a:chOff x="432750" y="3302025"/>
            <a:chExt cx="216416" cy="217475"/>
          </a:xfrm>
        </p:grpSpPr>
        <p:sp>
          <p:nvSpPr>
            <p:cNvPr id="1298" name="Google Shape;1298;p30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0" name="Google Shape;1300;p30"/>
          <p:cNvGrpSpPr/>
          <p:nvPr/>
        </p:nvGrpSpPr>
        <p:grpSpPr>
          <a:xfrm rot="10800000" flipH="1">
            <a:off x="476951" y="3831580"/>
            <a:ext cx="476605" cy="1275072"/>
            <a:chOff x="357713" y="600975"/>
            <a:chExt cx="357454" cy="956304"/>
          </a:xfrm>
        </p:grpSpPr>
        <p:sp>
          <p:nvSpPr>
            <p:cNvPr id="1301" name="Google Shape;1301;p3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5" name="Google Shape;1305;p30"/>
          <p:cNvGrpSpPr/>
          <p:nvPr/>
        </p:nvGrpSpPr>
        <p:grpSpPr>
          <a:xfrm>
            <a:off x="10685085" y="-1065604"/>
            <a:ext cx="2692235" cy="2692235"/>
            <a:chOff x="1943325" y="-220375"/>
            <a:chExt cx="1298672" cy="1298672"/>
          </a:xfrm>
        </p:grpSpPr>
        <p:sp>
          <p:nvSpPr>
            <p:cNvPr id="1306" name="Google Shape;1306;p3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10325254" y="4605427"/>
            <a:ext cx="2620385" cy="689413"/>
            <a:chOff x="3539975" y="3523525"/>
            <a:chExt cx="745925" cy="196250"/>
          </a:xfrm>
        </p:grpSpPr>
        <p:sp>
          <p:nvSpPr>
            <p:cNvPr id="1355" name="Google Shape;1355;p3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564580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" name="Google Shape;1372;p3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31"/>
          <p:cNvSpPr txBox="1">
            <a:spLocks noGrp="1"/>
          </p:cNvSpPr>
          <p:nvPr>
            <p:ph type="subTitle" idx="1"/>
          </p:nvPr>
        </p:nvSpPr>
        <p:spPr>
          <a:xfrm>
            <a:off x="4584791" y="1985367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4" name="Google Shape;1374;p31"/>
          <p:cNvSpPr txBox="1">
            <a:spLocks noGrp="1"/>
          </p:cNvSpPr>
          <p:nvPr>
            <p:ph type="subTitle" idx="2"/>
          </p:nvPr>
        </p:nvSpPr>
        <p:spPr>
          <a:xfrm>
            <a:off x="4584779" y="2604633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5" name="Google Shape;1375;p31"/>
          <p:cNvSpPr txBox="1">
            <a:spLocks noGrp="1"/>
          </p:cNvSpPr>
          <p:nvPr>
            <p:ph type="subTitle" idx="3"/>
          </p:nvPr>
        </p:nvSpPr>
        <p:spPr>
          <a:xfrm>
            <a:off x="7873973" y="1985367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6" name="Google Shape;1376;p31"/>
          <p:cNvSpPr txBox="1">
            <a:spLocks noGrp="1"/>
          </p:cNvSpPr>
          <p:nvPr>
            <p:ph type="subTitle" idx="4"/>
          </p:nvPr>
        </p:nvSpPr>
        <p:spPr>
          <a:xfrm>
            <a:off x="7873963" y="2604633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7" name="Google Shape;1377;p31"/>
          <p:cNvSpPr txBox="1">
            <a:spLocks noGrp="1"/>
          </p:cNvSpPr>
          <p:nvPr>
            <p:ph type="subTitle" idx="5"/>
          </p:nvPr>
        </p:nvSpPr>
        <p:spPr>
          <a:xfrm>
            <a:off x="1295608" y="1985367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8" name="Google Shape;1378;p31"/>
          <p:cNvSpPr txBox="1">
            <a:spLocks noGrp="1"/>
          </p:cNvSpPr>
          <p:nvPr>
            <p:ph type="subTitle" idx="6"/>
          </p:nvPr>
        </p:nvSpPr>
        <p:spPr>
          <a:xfrm>
            <a:off x="1295596" y="2604633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9" name="Google Shape;1379;p31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380" name="Google Shape;1380;p31"/>
          <p:cNvSpPr txBox="1">
            <a:spLocks noGrp="1"/>
          </p:cNvSpPr>
          <p:nvPr>
            <p:ph type="subTitle" idx="7"/>
          </p:nvPr>
        </p:nvSpPr>
        <p:spPr>
          <a:xfrm>
            <a:off x="4584821" y="3912900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1" name="Google Shape;1381;p31"/>
          <p:cNvSpPr txBox="1">
            <a:spLocks noGrp="1"/>
          </p:cNvSpPr>
          <p:nvPr>
            <p:ph type="subTitle" idx="8"/>
          </p:nvPr>
        </p:nvSpPr>
        <p:spPr>
          <a:xfrm>
            <a:off x="4584809" y="4532167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2" name="Google Shape;1382;p31"/>
          <p:cNvSpPr txBox="1">
            <a:spLocks noGrp="1"/>
          </p:cNvSpPr>
          <p:nvPr>
            <p:ph type="subTitle" idx="9"/>
          </p:nvPr>
        </p:nvSpPr>
        <p:spPr>
          <a:xfrm>
            <a:off x="7874004" y="3912900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3" name="Google Shape;1383;p31"/>
          <p:cNvSpPr txBox="1">
            <a:spLocks noGrp="1"/>
          </p:cNvSpPr>
          <p:nvPr>
            <p:ph type="subTitle" idx="13"/>
          </p:nvPr>
        </p:nvSpPr>
        <p:spPr>
          <a:xfrm>
            <a:off x="7873993" y="4532167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31"/>
          <p:cNvSpPr txBox="1">
            <a:spLocks noGrp="1"/>
          </p:cNvSpPr>
          <p:nvPr>
            <p:ph type="subTitle" idx="14"/>
          </p:nvPr>
        </p:nvSpPr>
        <p:spPr>
          <a:xfrm>
            <a:off x="1295639" y="3912900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5" name="Google Shape;1385;p31"/>
          <p:cNvSpPr txBox="1">
            <a:spLocks noGrp="1"/>
          </p:cNvSpPr>
          <p:nvPr>
            <p:ph type="subTitle" idx="15"/>
          </p:nvPr>
        </p:nvSpPr>
        <p:spPr>
          <a:xfrm>
            <a:off x="1295627" y="4532167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86" name="Google Shape;13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6368" y="53291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7" name="Google Shape;1387;p31"/>
          <p:cNvGrpSpPr/>
          <p:nvPr/>
        </p:nvGrpSpPr>
        <p:grpSpPr>
          <a:xfrm>
            <a:off x="522485" y="5133427"/>
            <a:ext cx="385560" cy="379624"/>
            <a:chOff x="426000" y="3302025"/>
            <a:chExt cx="220875" cy="217475"/>
          </a:xfrm>
        </p:grpSpPr>
        <p:sp>
          <p:nvSpPr>
            <p:cNvPr id="1388" name="Google Shape;1388;p3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90" name="Google Shape;1390;p31"/>
          <p:cNvGrpSpPr/>
          <p:nvPr/>
        </p:nvGrpSpPr>
        <p:grpSpPr>
          <a:xfrm>
            <a:off x="476951" y="1410900"/>
            <a:ext cx="476605" cy="1275072"/>
            <a:chOff x="357713" y="600975"/>
            <a:chExt cx="357454" cy="956304"/>
          </a:xfrm>
        </p:grpSpPr>
        <p:sp>
          <p:nvSpPr>
            <p:cNvPr id="1391" name="Google Shape;1391;p3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95" name="Google Shape;1395;p31"/>
          <p:cNvGrpSpPr/>
          <p:nvPr/>
        </p:nvGrpSpPr>
        <p:grpSpPr>
          <a:xfrm>
            <a:off x="11155421" y="4470694"/>
            <a:ext cx="2620385" cy="689413"/>
            <a:chOff x="3539975" y="3523525"/>
            <a:chExt cx="745925" cy="196250"/>
          </a:xfrm>
        </p:grpSpPr>
        <p:sp>
          <p:nvSpPr>
            <p:cNvPr id="1396" name="Google Shape;1396;p3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12" name="Google Shape;1412;p31"/>
          <p:cNvSpPr/>
          <p:nvPr/>
        </p:nvSpPr>
        <p:spPr>
          <a:xfrm>
            <a:off x="344918" y="351844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216563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4" name="Google Shape;1414;p3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5" name="Google Shape;1415;p32"/>
          <p:cNvSpPr txBox="1">
            <a:spLocks noGrp="1"/>
          </p:cNvSpPr>
          <p:nvPr>
            <p:ph type="title"/>
          </p:nvPr>
        </p:nvSpPr>
        <p:spPr>
          <a:xfrm>
            <a:off x="7840267" y="2060009"/>
            <a:ext cx="3397600" cy="105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16" name="Google Shape;1416;p32"/>
          <p:cNvSpPr txBox="1">
            <a:spLocks noGrp="1"/>
          </p:cNvSpPr>
          <p:nvPr>
            <p:ph type="subTitle" idx="1"/>
          </p:nvPr>
        </p:nvSpPr>
        <p:spPr>
          <a:xfrm>
            <a:off x="6096000" y="3288933"/>
            <a:ext cx="5141600" cy="1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17" name="Google Shape;14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702" y="-1477907"/>
            <a:ext cx="3644900" cy="38666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8" name="Google Shape;1418;p32"/>
          <p:cNvGrpSpPr/>
          <p:nvPr/>
        </p:nvGrpSpPr>
        <p:grpSpPr>
          <a:xfrm>
            <a:off x="5457943" y="5233933"/>
            <a:ext cx="1386541" cy="906400"/>
            <a:chOff x="4082325" y="3790650"/>
            <a:chExt cx="1039906" cy="679800"/>
          </a:xfrm>
        </p:grpSpPr>
        <p:sp>
          <p:nvSpPr>
            <p:cNvPr id="1419" name="Google Shape;1419;p32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22" name="Google Shape;1422;p32"/>
          <p:cNvGrpSpPr/>
          <p:nvPr/>
        </p:nvGrpSpPr>
        <p:grpSpPr>
          <a:xfrm>
            <a:off x="10051795" y="5361996"/>
            <a:ext cx="1057675" cy="243865"/>
            <a:chOff x="2685575" y="2835950"/>
            <a:chExt cx="433000" cy="99825"/>
          </a:xfrm>
        </p:grpSpPr>
        <p:sp>
          <p:nvSpPr>
            <p:cNvPr id="1423" name="Google Shape;1423;p3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27" name="Google Shape;1427;p32"/>
          <p:cNvGrpSpPr/>
          <p:nvPr/>
        </p:nvGrpSpPr>
        <p:grpSpPr>
          <a:xfrm>
            <a:off x="8657270" y="751694"/>
            <a:ext cx="2620385" cy="689413"/>
            <a:chOff x="3539975" y="3523525"/>
            <a:chExt cx="745925" cy="196250"/>
          </a:xfrm>
        </p:grpSpPr>
        <p:sp>
          <p:nvSpPr>
            <p:cNvPr id="1428" name="Google Shape;1428;p3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44" name="Google Shape;1444;p32"/>
          <p:cNvSpPr/>
          <p:nvPr/>
        </p:nvSpPr>
        <p:spPr>
          <a:xfrm>
            <a:off x="8117368" y="5317613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294950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6" name="Google Shape;1446;p3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33"/>
          <p:cNvSpPr txBox="1">
            <a:spLocks noGrp="1"/>
          </p:cNvSpPr>
          <p:nvPr>
            <p:ph type="title"/>
          </p:nvPr>
        </p:nvSpPr>
        <p:spPr>
          <a:xfrm>
            <a:off x="6618633" y="2451833"/>
            <a:ext cx="4528400" cy="495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48" name="Google Shape;1448;p33"/>
          <p:cNvSpPr txBox="1">
            <a:spLocks noGrp="1"/>
          </p:cNvSpPr>
          <p:nvPr>
            <p:ph type="subTitle" idx="1"/>
          </p:nvPr>
        </p:nvSpPr>
        <p:spPr>
          <a:xfrm>
            <a:off x="6618600" y="3109400"/>
            <a:ext cx="4528400" cy="1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49" name="Google Shape;1449;p33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1450" name="Google Shape;1450;p3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2" name="Google Shape;1452;p33"/>
          <p:cNvGrpSpPr/>
          <p:nvPr/>
        </p:nvGrpSpPr>
        <p:grpSpPr>
          <a:xfrm>
            <a:off x="476951" y="1207700"/>
            <a:ext cx="476605" cy="1275072"/>
            <a:chOff x="357713" y="600975"/>
            <a:chExt cx="357454" cy="956304"/>
          </a:xfrm>
        </p:grpSpPr>
        <p:sp>
          <p:nvSpPr>
            <p:cNvPr id="1453" name="Google Shape;1453;p3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7" name="Google Shape;1457;p33"/>
          <p:cNvGrpSpPr/>
          <p:nvPr/>
        </p:nvGrpSpPr>
        <p:grpSpPr>
          <a:xfrm>
            <a:off x="7011077" y="963829"/>
            <a:ext cx="1057675" cy="243865"/>
            <a:chOff x="2685575" y="2835950"/>
            <a:chExt cx="433000" cy="99825"/>
          </a:xfrm>
        </p:grpSpPr>
        <p:sp>
          <p:nvSpPr>
            <p:cNvPr id="1458" name="Google Shape;1458;p3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2" name="Google Shape;1462;p33"/>
          <p:cNvGrpSpPr/>
          <p:nvPr/>
        </p:nvGrpSpPr>
        <p:grpSpPr>
          <a:xfrm>
            <a:off x="2116552" y="-1994304"/>
            <a:ext cx="2692235" cy="2692235"/>
            <a:chOff x="1943325" y="-220375"/>
            <a:chExt cx="1298672" cy="1298672"/>
          </a:xfrm>
        </p:grpSpPr>
        <p:sp>
          <p:nvSpPr>
            <p:cNvPr id="1463" name="Google Shape;1463;p3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1" name="Google Shape;1481;p3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2" name="Google Shape;1482;p3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3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3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3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3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3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3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3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3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3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3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3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3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3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3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3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3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3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3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3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3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3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3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11" name="Google Shape;1511;p33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1512" name="Google Shape;1512;p3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3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3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3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3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3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3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3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3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3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3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28" name="Google Shape;1528;p33"/>
          <p:cNvSpPr/>
          <p:nvPr/>
        </p:nvSpPr>
        <p:spPr>
          <a:xfrm rot="-5400000">
            <a:off x="8445763" y="4474233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9" name="Google Shape;1529;p33"/>
          <p:cNvSpPr/>
          <p:nvPr/>
        </p:nvSpPr>
        <p:spPr>
          <a:xfrm>
            <a:off x="6096001" y="5401280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530" name="Google Shape;15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6552" y="-1285133"/>
            <a:ext cx="3370016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1" name="Google Shape;1531;p33"/>
          <p:cNvGrpSpPr/>
          <p:nvPr/>
        </p:nvGrpSpPr>
        <p:grpSpPr>
          <a:xfrm rot="10800000">
            <a:off x="-1712882" y="6061429"/>
            <a:ext cx="5269505" cy="4234508"/>
            <a:chOff x="5256209" y="-1994879"/>
            <a:chExt cx="3952129" cy="3175881"/>
          </a:xfrm>
        </p:grpSpPr>
        <p:sp>
          <p:nvSpPr>
            <p:cNvPr id="1532" name="Google Shape;1532;p3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3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236853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5" name="Google Shape;1535;p3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34"/>
          <p:cNvSpPr txBox="1">
            <a:spLocks noGrp="1"/>
          </p:cNvSpPr>
          <p:nvPr>
            <p:ph type="title"/>
          </p:nvPr>
        </p:nvSpPr>
        <p:spPr>
          <a:xfrm>
            <a:off x="1045200" y="2451833"/>
            <a:ext cx="4528000" cy="495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537" name="Google Shape;1537;p34"/>
          <p:cNvSpPr txBox="1">
            <a:spLocks noGrp="1"/>
          </p:cNvSpPr>
          <p:nvPr>
            <p:ph type="subTitle" idx="1"/>
          </p:nvPr>
        </p:nvSpPr>
        <p:spPr>
          <a:xfrm>
            <a:off x="1045347" y="3109400"/>
            <a:ext cx="4528000" cy="1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38" name="Google Shape;1538;p3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-975301" y="-1671304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9" name="Google Shape;1539;p34"/>
          <p:cNvGrpSpPr/>
          <p:nvPr/>
        </p:nvGrpSpPr>
        <p:grpSpPr>
          <a:xfrm rot="10800000" flipH="1">
            <a:off x="522485" y="1620645"/>
            <a:ext cx="385560" cy="379624"/>
            <a:chOff x="426000" y="3302025"/>
            <a:chExt cx="220875" cy="217475"/>
          </a:xfrm>
        </p:grpSpPr>
        <p:sp>
          <p:nvSpPr>
            <p:cNvPr id="1540" name="Google Shape;1540;p3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2" name="Google Shape;1542;p34"/>
          <p:cNvGrpSpPr/>
          <p:nvPr/>
        </p:nvGrpSpPr>
        <p:grpSpPr>
          <a:xfrm rot="10800000" flipH="1">
            <a:off x="476951" y="4752524"/>
            <a:ext cx="476605" cy="1275072"/>
            <a:chOff x="357713" y="600975"/>
            <a:chExt cx="357454" cy="956304"/>
          </a:xfrm>
        </p:grpSpPr>
        <p:sp>
          <p:nvSpPr>
            <p:cNvPr id="1543" name="Google Shape;1543;p3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7" name="Google Shape;1547;p34"/>
          <p:cNvGrpSpPr/>
          <p:nvPr/>
        </p:nvGrpSpPr>
        <p:grpSpPr>
          <a:xfrm rot="10800000" flipH="1">
            <a:off x="7011077" y="6027604"/>
            <a:ext cx="1057675" cy="243865"/>
            <a:chOff x="2685575" y="2835950"/>
            <a:chExt cx="433000" cy="99825"/>
          </a:xfrm>
        </p:grpSpPr>
        <p:sp>
          <p:nvSpPr>
            <p:cNvPr id="1548" name="Google Shape;1548;p3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2" name="Google Shape;1552;p34"/>
          <p:cNvGrpSpPr/>
          <p:nvPr/>
        </p:nvGrpSpPr>
        <p:grpSpPr>
          <a:xfrm rot="10800000" flipH="1">
            <a:off x="1817485" y="5282099"/>
            <a:ext cx="2692235" cy="2692235"/>
            <a:chOff x="1943325" y="-220375"/>
            <a:chExt cx="1298672" cy="1298672"/>
          </a:xfrm>
        </p:grpSpPr>
        <p:sp>
          <p:nvSpPr>
            <p:cNvPr id="1553" name="Google Shape;1553;p3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01" name="Google Shape;1601;p34"/>
          <p:cNvGrpSpPr/>
          <p:nvPr/>
        </p:nvGrpSpPr>
        <p:grpSpPr>
          <a:xfrm rot="10800000" flipH="1">
            <a:off x="11155421" y="1973590"/>
            <a:ext cx="2620385" cy="689413"/>
            <a:chOff x="3539975" y="3523525"/>
            <a:chExt cx="745925" cy="196250"/>
          </a:xfrm>
        </p:grpSpPr>
        <p:sp>
          <p:nvSpPr>
            <p:cNvPr id="1602" name="Google Shape;1602;p3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18" name="Google Shape;1618;p34"/>
          <p:cNvSpPr/>
          <p:nvPr/>
        </p:nvSpPr>
        <p:spPr>
          <a:xfrm rot="10800000" flipH="1">
            <a:off x="5092068" y="5099223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506526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0" name="Google Shape;1620;p3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35"/>
          <p:cNvSpPr txBox="1">
            <a:spLocks noGrp="1"/>
          </p:cNvSpPr>
          <p:nvPr>
            <p:ph type="title"/>
          </p:nvPr>
        </p:nvSpPr>
        <p:spPr>
          <a:xfrm>
            <a:off x="951667" y="1634384"/>
            <a:ext cx="4489600" cy="2302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622" name="Google Shape;1622;p35"/>
          <p:cNvSpPr txBox="1">
            <a:spLocks noGrp="1"/>
          </p:cNvSpPr>
          <p:nvPr>
            <p:ph type="subTitle" idx="1"/>
          </p:nvPr>
        </p:nvSpPr>
        <p:spPr>
          <a:xfrm>
            <a:off x="951833" y="4140784"/>
            <a:ext cx="5142000" cy="13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5"/>
          <p:cNvGrpSpPr/>
          <p:nvPr/>
        </p:nvGrpSpPr>
        <p:grpSpPr>
          <a:xfrm flipH="1">
            <a:off x="-661034" y="5844827"/>
            <a:ext cx="2620385" cy="689413"/>
            <a:chOff x="3539975" y="3523525"/>
            <a:chExt cx="745925" cy="196250"/>
          </a:xfrm>
        </p:grpSpPr>
        <p:sp>
          <p:nvSpPr>
            <p:cNvPr id="1624" name="Google Shape;1624;p3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5" name="Google Shape;1625;p3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640" name="Google Shape;16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249065" y="-2057349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48509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2" name="Google Shape;1642;p3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p36"/>
          <p:cNvSpPr txBox="1">
            <a:spLocks noGrp="1"/>
          </p:cNvSpPr>
          <p:nvPr>
            <p:ph type="subTitle" idx="1"/>
          </p:nvPr>
        </p:nvSpPr>
        <p:spPr>
          <a:xfrm>
            <a:off x="6762500" y="2985133"/>
            <a:ext cx="4384400" cy="1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4" name="Google Shape;1644;p36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645" name="Google Shape;1645;p36"/>
          <p:cNvGrpSpPr/>
          <p:nvPr/>
        </p:nvGrpSpPr>
        <p:grpSpPr>
          <a:xfrm rot="10800000" flipH="1">
            <a:off x="522485" y="2128645"/>
            <a:ext cx="385560" cy="379624"/>
            <a:chOff x="426000" y="3302025"/>
            <a:chExt cx="220875" cy="217475"/>
          </a:xfrm>
        </p:grpSpPr>
        <p:sp>
          <p:nvSpPr>
            <p:cNvPr id="1646" name="Google Shape;1646;p3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8" name="Google Shape;1648;p36"/>
          <p:cNvGrpSpPr/>
          <p:nvPr/>
        </p:nvGrpSpPr>
        <p:grpSpPr>
          <a:xfrm rot="10800000" flipH="1">
            <a:off x="476951" y="4752524"/>
            <a:ext cx="476605" cy="1275072"/>
            <a:chOff x="357713" y="600975"/>
            <a:chExt cx="357454" cy="956304"/>
          </a:xfrm>
        </p:grpSpPr>
        <p:sp>
          <p:nvSpPr>
            <p:cNvPr id="1649" name="Google Shape;1649;p3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3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53" name="Google Shape;1653;p36"/>
          <p:cNvGrpSpPr/>
          <p:nvPr/>
        </p:nvGrpSpPr>
        <p:grpSpPr>
          <a:xfrm rot="10800000" flipH="1">
            <a:off x="2753711" y="6310370"/>
            <a:ext cx="1057675" cy="243865"/>
            <a:chOff x="2685575" y="2835950"/>
            <a:chExt cx="433000" cy="99825"/>
          </a:xfrm>
        </p:grpSpPr>
        <p:sp>
          <p:nvSpPr>
            <p:cNvPr id="1654" name="Google Shape;1654;p3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58" name="Google Shape;1658;p36"/>
          <p:cNvGrpSpPr/>
          <p:nvPr/>
        </p:nvGrpSpPr>
        <p:grpSpPr>
          <a:xfrm rot="10800000" flipH="1">
            <a:off x="6095985" y="5537265"/>
            <a:ext cx="2692235" cy="2692235"/>
            <a:chOff x="1943325" y="-220375"/>
            <a:chExt cx="1298672" cy="1298672"/>
          </a:xfrm>
        </p:grpSpPr>
        <p:sp>
          <p:nvSpPr>
            <p:cNvPr id="1659" name="Google Shape;1659;p3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3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3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3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3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8" name="Google Shape;1698;p3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9" name="Google Shape;1699;p3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07" name="Google Shape;1707;p36"/>
          <p:cNvGrpSpPr/>
          <p:nvPr/>
        </p:nvGrpSpPr>
        <p:grpSpPr>
          <a:xfrm rot="10800000" flipH="1">
            <a:off x="10135521" y="653356"/>
            <a:ext cx="2620385" cy="689413"/>
            <a:chOff x="3539975" y="3523525"/>
            <a:chExt cx="745925" cy="196250"/>
          </a:xfrm>
        </p:grpSpPr>
        <p:sp>
          <p:nvSpPr>
            <p:cNvPr id="1708" name="Google Shape;1708;p3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724" name="Google Shape;1724;p36"/>
          <p:cNvPicPr preferRelativeResize="0"/>
          <p:nvPr/>
        </p:nvPicPr>
        <p:blipFill rotWithShape="1">
          <a:blip r:embed="rId3">
            <a:alphaModFix/>
          </a:blip>
          <a:srcRect t="1770" r="38199" b="-1770"/>
          <a:stretch/>
        </p:blipFill>
        <p:spPr>
          <a:xfrm rot="10800000" flipH="1">
            <a:off x="10235388" y="4086767"/>
            <a:ext cx="8368735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00065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7" name="Google Shape;1727;p37"/>
          <p:cNvSpPr txBox="1">
            <a:spLocks noGrp="1"/>
          </p:cNvSpPr>
          <p:nvPr>
            <p:ph type="subTitle" idx="1"/>
          </p:nvPr>
        </p:nvSpPr>
        <p:spPr>
          <a:xfrm>
            <a:off x="5394064" y="2198039"/>
            <a:ext cx="5156800" cy="27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8" name="Google Shape;1728;p37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729" name="Google Shape;1729;p37"/>
          <p:cNvSpPr txBox="1">
            <a:spLocks noGrp="1"/>
          </p:cNvSpPr>
          <p:nvPr>
            <p:ph type="subTitle" idx="2"/>
          </p:nvPr>
        </p:nvSpPr>
        <p:spPr>
          <a:xfrm>
            <a:off x="2123367" y="3071233"/>
            <a:ext cx="3270800" cy="10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30" name="Google Shape;1730;p37"/>
          <p:cNvGrpSpPr/>
          <p:nvPr/>
        </p:nvGrpSpPr>
        <p:grpSpPr>
          <a:xfrm>
            <a:off x="10862734" y="3071229"/>
            <a:ext cx="2692235" cy="2692235"/>
            <a:chOff x="1943325" y="-220375"/>
            <a:chExt cx="1298672" cy="1298672"/>
          </a:xfrm>
        </p:grpSpPr>
        <p:sp>
          <p:nvSpPr>
            <p:cNvPr id="1731" name="Google Shape;1731;p3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79" name="Google Shape;1779;p37"/>
          <p:cNvGrpSpPr/>
          <p:nvPr/>
        </p:nvGrpSpPr>
        <p:grpSpPr>
          <a:xfrm>
            <a:off x="2095737" y="5450911"/>
            <a:ext cx="2620385" cy="689413"/>
            <a:chOff x="3539975" y="3523525"/>
            <a:chExt cx="745925" cy="196250"/>
          </a:xfrm>
        </p:grpSpPr>
        <p:sp>
          <p:nvSpPr>
            <p:cNvPr id="1780" name="Google Shape;1780;p3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96" name="Google Shape;1796;p37"/>
          <p:cNvGrpSpPr/>
          <p:nvPr/>
        </p:nvGrpSpPr>
        <p:grpSpPr>
          <a:xfrm rot="-5400000" flipH="1">
            <a:off x="-3590366" y="2691562"/>
            <a:ext cx="5333884" cy="4234508"/>
            <a:chOff x="5207925" y="-1994879"/>
            <a:chExt cx="4000413" cy="3175881"/>
          </a:xfrm>
        </p:grpSpPr>
        <p:sp>
          <p:nvSpPr>
            <p:cNvPr id="1797" name="Google Shape;1797;p37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0" name="Google Shape;1800;p37"/>
          <p:cNvGrpSpPr/>
          <p:nvPr/>
        </p:nvGrpSpPr>
        <p:grpSpPr>
          <a:xfrm>
            <a:off x="7006923" y="5579151"/>
            <a:ext cx="1386541" cy="906400"/>
            <a:chOff x="4082325" y="3790650"/>
            <a:chExt cx="1039906" cy="679800"/>
          </a:xfrm>
        </p:grpSpPr>
        <p:sp>
          <p:nvSpPr>
            <p:cNvPr id="1801" name="Google Shape;1801;p37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418149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2433400" y="2546467"/>
            <a:ext cx="73252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819554" y="852712"/>
            <a:ext cx="2620385" cy="689413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68266" y="4666085"/>
            <a:ext cx="9592500" cy="2749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10751684" y="2897863"/>
            <a:ext cx="476605" cy="1275072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5725661" y="827884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3705337" y="-2315854"/>
            <a:ext cx="5269505" cy="4234508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2433400" y="3236933"/>
            <a:ext cx="7325200" cy="12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25326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6" name="Google Shape;1836;p3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7" name="Google Shape;1837;p39"/>
          <p:cNvSpPr txBox="1">
            <a:spLocks noGrp="1"/>
          </p:cNvSpPr>
          <p:nvPr>
            <p:ph type="title"/>
          </p:nvPr>
        </p:nvSpPr>
        <p:spPr>
          <a:xfrm>
            <a:off x="954000" y="2194633"/>
            <a:ext cx="3611600" cy="119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838" name="Google Shape;1838;p39"/>
          <p:cNvSpPr txBox="1">
            <a:spLocks noGrp="1"/>
          </p:cNvSpPr>
          <p:nvPr>
            <p:ph type="subTitle" idx="1"/>
          </p:nvPr>
        </p:nvSpPr>
        <p:spPr>
          <a:xfrm>
            <a:off x="954000" y="3435128"/>
            <a:ext cx="3611600" cy="1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39" name="Google Shape;1839;p39"/>
          <p:cNvGrpSpPr/>
          <p:nvPr/>
        </p:nvGrpSpPr>
        <p:grpSpPr>
          <a:xfrm rot="-5400000" flipH="1">
            <a:off x="4259815" y="1056545"/>
            <a:ext cx="380355" cy="379624"/>
            <a:chOff x="432750" y="3302025"/>
            <a:chExt cx="217894" cy="217475"/>
          </a:xfrm>
        </p:grpSpPr>
        <p:sp>
          <p:nvSpPr>
            <p:cNvPr id="1840" name="Google Shape;1840;p39"/>
            <p:cNvSpPr/>
            <p:nvPr/>
          </p:nvSpPr>
          <p:spPr>
            <a:xfrm>
              <a:off x="43651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1" name="Google Shape;1841;p3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42" name="Google Shape;1842;p39"/>
          <p:cNvGrpSpPr/>
          <p:nvPr/>
        </p:nvGrpSpPr>
        <p:grpSpPr>
          <a:xfrm rot="10800000" flipH="1">
            <a:off x="476951" y="4863305"/>
            <a:ext cx="476605" cy="1275072"/>
            <a:chOff x="357713" y="600975"/>
            <a:chExt cx="357454" cy="956304"/>
          </a:xfrm>
        </p:grpSpPr>
        <p:sp>
          <p:nvSpPr>
            <p:cNvPr id="1843" name="Google Shape;1843;p3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3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1845;p3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6" name="Google Shape;1846;p3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47" name="Google Shape;1847;p39"/>
          <p:cNvGrpSpPr/>
          <p:nvPr/>
        </p:nvGrpSpPr>
        <p:grpSpPr>
          <a:xfrm rot="10800000" flipH="1">
            <a:off x="5567161" y="6266904"/>
            <a:ext cx="1057675" cy="243865"/>
            <a:chOff x="2685575" y="2835950"/>
            <a:chExt cx="433000" cy="99825"/>
          </a:xfrm>
        </p:grpSpPr>
        <p:sp>
          <p:nvSpPr>
            <p:cNvPr id="1848" name="Google Shape;1848;p3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3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3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3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52" name="Google Shape;1852;p39"/>
          <p:cNvGrpSpPr/>
          <p:nvPr/>
        </p:nvGrpSpPr>
        <p:grpSpPr>
          <a:xfrm rot="10800000" flipH="1">
            <a:off x="-981513" y="901639"/>
            <a:ext cx="2620385" cy="689413"/>
            <a:chOff x="3539975" y="3523525"/>
            <a:chExt cx="745925" cy="196250"/>
          </a:xfrm>
        </p:grpSpPr>
        <p:sp>
          <p:nvSpPr>
            <p:cNvPr id="1853" name="Google Shape;1853;p3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3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3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3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3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3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3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3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3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3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3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3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3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3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3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3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69" name="Google Shape;1869;p39"/>
          <p:cNvSpPr/>
          <p:nvPr/>
        </p:nvSpPr>
        <p:spPr>
          <a:xfrm rot="-5400000" flipH="1">
            <a:off x="2262804" y="876825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70" name="Google Shape;1870;p39"/>
          <p:cNvGrpSpPr/>
          <p:nvPr/>
        </p:nvGrpSpPr>
        <p:grpSpPr>
          <a:xfrm rot="10800000" flipH="1">
            <a:off x="10834869" y="509465"/>
            <a:ext cx="2692235" cy="2692235"/>
            <a:chOff x="1943325" y="-220375"/>
            <a:chExt cx="1298672" cy="1298672"/>
          </a:xfrm>
        </p:grpSpPr>
        <p:sp>
          <p:nvSpPr>
            <p:cNvPr id="1871" name="Google Shape;1871;p3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3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3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3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3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3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3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3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3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3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3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3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3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3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3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6" name="Google Shape;1886;p3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7" name="Google Shape;1887;p3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8" name="Google Shape;1888;p3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3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3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3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2" name="Google Shape;1892;p3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3" name="Google Shape;1893;p3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4" name="Google Shape;1894;p3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5" name="Google Shape;1895;p3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6" name="Google Shape;1896;p3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7" name="Google Shape;1897;p3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8" name="Google Shape;1898;p3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9" name="Google Shape;1899;p3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0" name="Google Shape;1900;p3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1" name="Google Shape;1901;p3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2" name="Google Shape;1902;p3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3" name="Google Shape;1903;p3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4" name="Google Shape;1904;p3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5" name="Google Shape;1905;p3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6" name="Google Shape;1906;p3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7" name="Google Shape;1907;p3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8" name="Google Shape;1908;p3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9" name="Google Shape;1909;p3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3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3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2" name="Google Shape;1912;p3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3" name="Google Shape;1913;p3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4" name="Google Shape;1914;p3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5" name="Google Shape;1915;p3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6" name="Google Shape;1916;p3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7" name="Google Shape;1917;p3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8" name="Google Shape;1918;p3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9" name="Google Shape;1919;p39"/>
          <p:cNvGrpSpPr/>
          <p:nvPr/>
        </p:nvGrpSpPr>
        <p:grpSpPr>
          <a:xfrm rot="10800000" flipH="1">
            <a:off x="8743534" y="5825895"/>
            <a:ext cx="5333884" cy="4234508"/>
            <a:chOff x="5207925" y="-1994879"/>
            <a:chExt cx="4000413" cy="3175881"/>
          </a:xfrm>
        </p:grpSpPr>
        <p:sp>
          <p:nvSpPr>
            <p:cNvPr id="1920" name="Google Shape;1920;p3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1" name="Google Shape;1921;p3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2" name="Google Shape;1922;p3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7112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D828-876E-0F3D-1915-3D3553E3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38A4A-30C4-95F7-47BC-A59F4BE16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8AAE9-262B-0232-4CB0-C865FBB36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277E2-C490-B2AC-8E68-691E97D7D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95C8-D6FC-4383-DFD8-BC6368C04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EA257-0AD8-37C4-D425-70574998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2500-DD5E-E648-8346-D632C5C112DA}" type="datetimeFigureOut">
              <a:rPr lang="en-TR" smtClean="0"/>
              <a:t>14.09.2023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6F9FF-C434-B87A-87C9-D7E6C839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B7382-2D12-38C7-95CB-D83C0FFC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B39E-E5C9-694A-BCFD-2AA14C0E612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869329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4" name="Google Shape;1924;p4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Google Shape;1925;p40"/>
          <p:cNvSpPr txBox="1">
            <a:spLocks noGrp="1"/>
          </p:cNvSpPr>
          <p:nvPr>
            <p:ph type="title"/>
          </p:nvPr>
        </p:nvSpPr>
        <p:spPr>
          <a:xfrm>
            <a:off x="8159925" y="2319001"/>
            <a:ext cx="3078400" cy="125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926" name="Google Shape;1926;p40"/>
          <p:cNvSpPr txBox="1">
            <a:spLocks noGrp="1"/>
          </p:cNvSpPr>
          <p:nvPr>
            <p:ph type="subTitle" idx="1"/>
          </p:nvPr>
        </p:nvSpPr>
        <p:spPr>
          <a:xfrm>
            <a:off x="8159900" y="3788000"/>
            <a:ext cx="3078400" cy="9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27" name="Google Shape;1927;p40"/>
          <p:cNvGrpSpPr/>
          <p:nvPr/>
        </p:nvGrpSpPr>
        <p:grpSpPr>
          <a:xfrm rot="10800000" flipH="1">
            <a:off x="838352" y="6140237"/>
            <a:ext cx="2692235" cy="2692235"/>
            <a:chOff x="1943325" y="-220375"/>
            <a:chExt cx="1298672" cy="1298672"/>
          </a:xfrm>
        </p:grpSpPr>
        <p:sp>
          <p:nvSpPr>
            <p:cNvPr id="1928" name="Google Shape;1928;p4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9" name="Google Shape;1929;p4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0" name="Google Shape;1930;p4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1" name="Google Shape;1931;p4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2" name="Google Shape;1932;p4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3" name="Google Shape;1933;p4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4" name="Google Shape;1934;p4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6" name="Google Shape;1936;p4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7" name="Google Shape;1937;p4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9" name="Google Shape;1939;p4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0" name="Google Shape;1940;p4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2" name="Google Shape;1942;p4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4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4" name="Google Shape;1944;p4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5" name="Google Shape;1945;p4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7" name="Google Shape;1947;p4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8" name="Google Shape;1948;p4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9" name="Google Shape;1949;p4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0" name="Google Shape;1950;p4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1" name="Google Shape;1951;p4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2" name="Google Shape;1952;p4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3" name="Google Shape;1953;p4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4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5" name="Google Shape;1955;p4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9" name="Google Shape;1959;p4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0" name="Google Shape;1960;p4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76" name="Google Shape;1976;p40"/>
          <p:cNvGrpSpPr/>
          <p:nvPr/>
        </p:nvGrpSpPr>
        <p:grpSpPr>
          <a:xfrm rot="10800000" flipH="1">
            <a:off x="8516921" y="5223396"/>
            <a:ext cx="2620385" cy="689413"/>
            <a:chOff x="3539975" y="3523525"/>
            <a:chExt cx="745925" cy="196250"/>
          </a:xfrm>
        </p:grpSpPr>
        <p:sp>
          <p:nvSpPr>
            <p:cNvPr id="1977" name="Google Shape;1977;p4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993" name="Google Shape;1993;p40"/>
          <p:cNvPicPr preferRelativeResize="0"/>
          <p:nvPr/>
        </p:nvPicPr>
        <p:blipFill rotWithShape="1">
          <a:blip r:embed="rId3">
            <a:alphaModFix/>
          </a:blip>
          <a:srcRect t="1770" r="4580" b="-1770"/>
          <a:stretch/>
        </p:blipFill>
        <p:spPr>
          <a:xfrm>
            <a:off x="-426467" y="-1632633"/>
            <a:ext cx="12921400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4" name="Google Shape;1994;p40"/>
          <p:cNvGrpSpPr/>
          <p:nvPr/>
        </p:nvGrpSpPr>
        <p:grpSpPr>
          <a:xfrm rot="5400000" flipH="1">
            <a:off x="2258324" y="478964"/>
            <a:ext cx="476605" cy="1275072"/>
            <a:chOff x="357713" y="600975"/>
            <a:chExt cx="357454" cy="956304"/>
          </a:xfrm>
        </p:grpSpPr>
        <p:sp>
          <p:nvSpPr>
            <p:cNvPr id="1995" name="Google Shape;1995;p4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511713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0" name="Google Shape;2000;p4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1" name="Google Shape;2001;p41"/>
          <p:cNvSpPr txBox="1">
            <a:spLocks noGrp="1"/>
          </p:cNvSpPr>
          <p:nvPr>
            <p:ph type="title"/>
          </p:nvPr>
        </p:nvSpPr>
        <p:spPr>
          <a:xfrm>
            <a:off x="2914200" y="4127211"/>
            <a:ext cx="6363600" cy="63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8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002" name="Google Shape;2002;p41"/>
          <p:cNvSpPr txBox="1">
            <a:spLocks noGrp="1"/>
          </p:cNvSpPr>
          <p:nvPr>
            <p:ph type="subTitle" idx="1"/>
          </p:nvPr>
        </p:nvSpPr>
        <p:spPr>
          <a:xfrm>
            <a:off x="1635800" y="1937624"/>
            <a:ext cx="8920400" cy="20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03" name="Google Shape;2003;p41"/>
          <p:cNvGrpSpPr/>
          <p:nvPr/>
        </p:nvGrpSpPr>
        <p:grpSpPr>
          <a:xfrm rot="-5400000" flipH="1">
            <a:off x="4470436" y="766176"/>
            <a:ext cx="385560" cy="379624"/>
            <a:chOff x="426000" y="3302025"/>
            <a:chExt cx="220875" cy="217475"/>
          </a:xfrm>
        </p:grpSpPr>
        <p:sp>
          <p:nvSpPr>
            <p:cNvPr id="2004" name="Google Shape;2004;p4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5" name="Google Shape;2005;p4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06" name="Google Shape;2006;p41"/>
          <p:cNvGrpSpPr/>
          <p:nvPr/>
        </p:nvGrpSpPr>
        <p:grpSpPr>
          <a:xfrm rot="-5400000" flipH="1">
            <a:off x="1353311" y="318440"/>
            <a:ext cx="476605" cy="1275072"/>
            <a:chOff x="357713" y="600975"/>
            <a:chExt cx="357454" cy="956304"/>
          </a:xfrm>
        </p:grpSpPr>
        <p:sp>
          <p:nvSpPr>
            <p:cNvPr id="2007" name="Google Shape;2007;p4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4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4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4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1" name="Google Shape;2011;p41"/>
          <p:cNvGrpSpPr/>
          <p:nvPr/>
        </p:nvGrpSpPr>
        <p:grpSpPr>
          <a:xfrm>
            <a:off x="10556201" y="2849129"/>
            <a:ext cx="2692235" cy="2692235"/>
            <a:chOff x="1943325" y="-220375"/>
            <a:chExt cx="1298672" cy="1298672"/>
          </a:xfrm>
        </p:grpSpPr>
        <p:sp>
          <p:nvSpPr>
            <p:cNvPr id="2012" name="Google Shape;2012;p41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41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41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5" name="Google Shape;2015;p41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41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8" name="Google Shape;2018;p41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9" name="Google Shape;2019;p41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0" name="Google Shape;2020;p41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1" name="Google Shape;2021;p41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41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41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4" name="Google Shape;2024;p41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5" name="Google Shape;2025;p41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6" name="Google Shape;2026;p41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7" name="Google Shape;2027;p41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8" name="Google Shape;2028;p41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9" name="Google Shape;2029;p41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0" name="Google Shape;2030;p41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1" name="Google Shape;2031;p41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41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3" name="Google Shape;2033;p41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4" name="Google Shape;2034;p41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5" name="Google Shape;2035;p41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6" name="Google Shape;2036;p41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2" name="Google Shape;2052;p41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3" name="Google Shape;2053;p41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4" name="Google Shape;2054;p41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5" name="Google Shape;2055;p41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6" name="Google Shape;2056;p41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7" name="Google Shape;2057;p41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8" name="Google Shape;2058;p41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9" name="Google Shape;2059;p41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60" name="Google Shape;2060;p41"/>
          <p:cNvGrpSpPr/>
          <p:nvPr/>
        </p:nvGrpSpPr>
        <p:grpSpPr>
          <a:xfrm>
            <a:off x="1360454" y="5450911"/>
            <a:ext cx="2620385" cy="689413"/>
            <a:chOff x="3539975" y="3523525"/>
            <a:chExt cx="745925" cy="196250"/>
          </a:xfrm>
        </p:grpSpPr>
        <p:sp>
          <p:nvSpPr>
            <p:cNvPr id="2061" name="Google Shape;2061;p4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2" name="Google Shape;2062;p4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3" name="Google Shape;2063;p4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4" name="Google Shape;2064;p4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5" name="Google Shape;2065;p4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6" name="Google Shape;2066;p4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7" name="Google Shape;2067;p4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8" name="Google Shape;2068;p4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2" name="Google Shape;2072;p4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3" name="Google Shape;2073;p4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4" name="Google Shape;2074;p4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5" name="Google Shape;2075;p4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6" name="Google Shape;2076;p4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320958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" name="Google Shape;2078;p4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9" name="Google Shape;2079;p42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080" name="Google Shape;2080;p42"/>
          <p:cNvGrpSpPr/>
          <p:nvPr/>
        </p:nvGrpSpPr>
        <p:grpSpPr>
          <a:xfrm>
            <a:off x="522485" y="6074427"/>
            <a:ext cx="385560" cy="379624"/>
            <a:chOff x="426000" y="3302025"/>
            <a:chExt cx="220875" cy="217475"/>
          </a:xfrm>
        </p:grpSpPr>
        <p:sp>
          <p:nvSpPr>
            <p:cNvPr id="2081" name="Google Shape;2081;p4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2" name="Google Shape;2082;p4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3" name="Google Shape;2083;p42"/>
          <p:cNvGrpSpPr/>
          <p:nvPr/>
        </p:nvGrpSpPr>
        <p:grpSpPr>
          <a:xfrm>
            <a:off x="476951" y="1512500"/>
            <a:ext cx="476605" cy="1275072"/>
            <a:chOff x="357713" y="600975"/>
            <a:chExt cx="357454" cy="956304"/>
          </a:xfrm>
        </p:grpSpPr>
        <p:sp>
          <p:nvSpPr>
            <p:cNvPr id="2084" name="Google Shape;2084;p4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5" name="Google Shape;2085;p4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6" name="Google Shape;2086;p4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7" name="Google Shape;2087;p4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8" name="Google Shape;2088;p42"/>
          <p:cNvGrpSpPr/>
          <p:nvPr/>
        </p:nvGrpSpPr>
        <p:grpSpPr>
          <a:xfrm>
            <a:off x="10696921" y="270094"/>
            <a:ext cx="2620385" cy="689413"/>
            <a:chOff x="3539975" y="3523525"/>
            <a:chExt cx="745925" cy="196250"/>
          </a:xfrm>
        </p:grpSpPr>
        <p:sp>
          <p:nvSpPr>
            <p:cNvPr id="2089" name="Google Shape;2089;p4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0" name="Google Shape;2090;p4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1" name="Google Shape;2091;p4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2" name="Google Shape;2092;p4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3" name="Google Shape;2093;p4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4" name="Google Shape;2094;p4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5" name="Google Shape;2095;p4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6" name="Google Shape;2096;p4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7" name="Google Shape;2097;p4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8" name="Google Shape;2098;p4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9" name="Google Shape;2099;p4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0" name="Google Shape;2100;p4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1" name="Google Shape;2101;p4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2" name="Google Shape;2102;p4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3" name="Google Shape;2103;p4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4" name="Google Shape;2104;p4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184066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6" name="Google Shape;2106;p43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7" name="Google Shape;2107;p43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108" name="Google Shape;2108;p43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2109" name="Google Shape;2109;p4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0" name="Google Shape;2110;p4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11" name="Google Shape;2111;p43"/>
          <p:cNvGrpSpPr/>
          <p:nvPr/>
        </p:nvGrpSpPr>
        <p:grpSpPr>
          <a:xfrm>
            <a:off x="476951" y="1614100"/>
            <a:ext cx="476605" cy="1275072"/>
            <a:chOff x="357713" y="600975"/>
            <a:chExt cx="357454" cy="956304"/>
          </a:xfrm>
        </p:grpSpPr>
        <p:sp>
          <p:nvSpPr>
            <p:cNvPr id="2112" name="Google Shape;2112;p4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3" name="Google Shape;2113;p4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4" name="Google Shape;2114;p4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5" name="Google Shape;2115;p4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16" name="Google Shape;2116;p43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2117" name="Google Shape;2117;p4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8" name="Google Shape;2118;p4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9" name="Google Shape;2119;p4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0" name="Google Shape;2120;p4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1" name="Google Shape;2121;p4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2" name="Google Shape;2122;p4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3" name="Google Shape;2123;p4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4" name="Google Shape;2124;p4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5" name="Google Shape;2125;p4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6" name="Google Shape;2126;p4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7" name="Google Shape;2127;p4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4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4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133" name="Google Shape;21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2919" y="-10698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9403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5" name="Google Shape;2135;p44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6" name="Google Shape;2136;p44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137" name="Google Shape;2137;p44"/>
          <p:cNvGrpSpPr/>
          <p:nvPr/>
        </p:nvGrpSpPr>
        <p:grpSpPr>
          <a:xfrm>
            <a:off x="522485" y="5438227"/>
            <a:ext cx="385560" cy="379624"/>
            <a:chOff x="426000" y="3302025"/>
            <a:chExt cx="220875" cy="217475"/>
          </a:xfrm>
        </p:grpSpPr>
        <p:sp>
          <p:nvSpPr>
            <p:cNvPr id="2138" name="Google Shape;2138;p4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4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40" name="Google Shape;2140;p44"/>
          <p:cNvGrpSpPr/>
          <p:nvPr/>
        </p:nvGrpSpPr>
        <p:grpSpPr>
          <a:xfrm>
            <a:off x="476951" y="1918900"/>
            <a:ext cx="476605" cy="1275072"/>
            <a:chOff x="357713" y="600975"/>
            <a:chExt cx="357454" cy="956304"/>
          </a:xfrm>
        </p:grpSpPr>
        <p:sp>
          <p:nvSpPr>
            <p:cNvPr id="2141" name="Google Shape;2141;p4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2" name="Google Shape;2142;p4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3" name="Google Shape;2143;p4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4" name="Google Shape;2144;p4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45" name="Google Shape;2145;p44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2146" name="Google Shape;2146;p4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7" name="Google Shape;2147;p4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8" name="Google Shape;2148;p4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9" name="Google Shape;2149;p4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0" name="Google Shape;2150;p4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1" name="Google Shape;2151;p4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2" name="Google Shape;2152;p4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62" name="Google Shape;2162;p44"/>
          <p:cNvSpPr/>
          <p:nvPr/>
        </p:nvSpPr>
        <p:spPr>
          <a:xfrm>
            <a:off x="954068" y="3900180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163" name="Google Shape;21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2919" y="-10698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0568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5" name="Google Shape;2165;p45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6" name="Google Shape;2166;p4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167" name="Google Shape;2167;p45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2168" name="Google Shape;2168;p45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70" name="Google Shape;2170;p45"/>
          <p:cNvGrpSpPr/>
          <p:nvPr/>
        </p:nvGrpSpPr>
        <p:grpSpPr>
          <a:xfrm>
            <a:off x="476951" y="1614100"/>
            <a:ext cx="476605" cy="1275072"/>
            <a:chOff x="357713" y="600975"/>
            <a:chExt cx="357454" cy="956304"/>
          </a:xfrm>
        </p:grpSpPr>
        <p:sp>
          <p:nvSpPr>
            <p:cNvPr id="2171" name="Google Shape;2171;p4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75" name="Google Shape;2175;p45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2176" name="Google Shape;2176;p4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8" name="Google Shape;2188;p4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9" name="Google Shape;2189;p4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0" name="Google Shape;2190;p4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1" name="Google Shape;2191;p4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34827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3" name="Google Shape;2193;p46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4" name="Google Shape;2194;p46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195" name="Google Shape;21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0349" flipH="1">
            <a:off x="-1504912" y="5662272"/>
            <a:ext cx="12470949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6" name="Google Shape;2196;p46"/>
          <p:cNvGrpSpPr/>
          <p:nvPr/>
        </p:nvGrpSpPr>
        <p:grpSpPr>
          <a:xfrm flipH="1">
            <a:off x="580209" y="5648093"/>
            <a:ext cx="385713" cy="379624"/>
            <a:chOff x="419162" y="3302025"/>
            <a:chExt cx="220963" cy="217475"/>
          </a:xfrm>
        </p:grpSpPr>
        <p:sp>
          <p:nvSpPr>
            <p:cNvPr id="2197" name="Google Shape;2197;p4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419162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99" name="Google Shape;2199;p46"/>
          <p:cNvGrpSpPr/>
          <p:nvPr/>
        </p:nvGrpSpPr>
        <p:grpSpPr>
          <a:xfrm flipH="1">
            <a:off x="-1771901" y="3225304"/>
            <a:ext cx="2620385" cy="689413"/>
            <a:chOff x="3539975" y="3523525"/>
            <a:chExt cx="745925" cy="196250"/>
          </a:xfrm>
        </p:grpSpPr>
        <p:sp>
          <p:nvSpPr>
            <p:cNvPr id="2200" name="Google Shape;2200;p4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4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4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4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80771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7" name="Google Shape;2217;p4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8" name="Google Shape;2218;p47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219" name="Google Shape;2219;p47"/>
          <p:cNvGrpSpPr/>
          <p:nvPr/>
        </p:nvGrpSpPr>
        <p:grpSpPr>
          <a:xfrm>
            <a:off x="522485" y="1722245"/>
            <a:ext cx="385560" cy="379624"/>
            <a:chOff x="426000" y="3302025"/>
            <a:chExt cx="220875" cy="217475"/>
          </a:xfrm>
        </p:grpSpPr>
        <p:sp>
          <p:nvSpPr>
            <p:cNvPr id="2220" name="Google Shape;2220;p4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1" name="Google Shape;2221;p4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22" name="Google Shape;2222;p47"/>
          <p:cNvGrpSpPr/>
          <p:nvPr/>
        </p:nvGrpSpPr>
        <p:grpSpPr>
          <a:xfrm rot="10800000" flipH="1">
            <a:off x="476951" y="4346124"/>
            <a:ext cx="476605" cy="1275072"/>
            <a:chOff x="357713" y="600975"/>
            <a:chExt cx="357454" cy="956304"/>
          </a:xfrm>
        </p:grpSpPr>
        <p:sp>
          <p:nvSpPr>
            <p:cNvPr id="2223" name="Google Shape;2223;p4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4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5" name="Google Shape;2225;p4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6" name="Google Shape;2226;p4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27" name="Google Shape;2227;p47"/>
          <p:cNvGrpSpPr/>
          <p:nvPr/>
        </p:nvGrpSpPr>
        <p:grpSpPr>
          <a:xfrm rot="10800000" flipH="1">
            <a:off x="7829444" y="6297365"/>
            <a:ext cx="1057675" cy="243865"/>
            <a:chOff x="2685575" y="2835950"/>
            <a:chExt cx="433000" cy="99825"/>
          </a:xfrm>
        </p:grpSpPr>
        <p:sp>
          <p:nvSpPr>
            <p:cNvPr id="2228" name="Google Shape;2228;p47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47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0" name="Google Shape;2230;p47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1" name="Google Shape;2231;p47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32" name="Google Shape;2232;p47"/>
          <p:cNvGrpSpPr/>
          <p:nvPr/>
        </p:nvGrpSpPr>
        <p:grpSpPr>
          <a:xfrm rot="10800000" flipH="1">
            <a:off x="676319" y="6246632"/>
            <a:ext cx="2692235" cy="2692235"/>
            <a:chOff x="1943325" y="-220375"/>
            <a:chExt cx="1298672" cy="1298672"/>
          </a:xfrm>
        </p:grpSpPr>
        <p:sp>
          <p:nvSpPr>
            <p:cNvPr id="2233" name="Google Shape;2233;p4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4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4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6" name="Google Shape;2236;p4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7" name="Google Shape;2237;p4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8" name="Google Shape;2238;p4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9" name="Google Shape;2239;p4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4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4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4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4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4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6" name="Google Shape;2246;p4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7" name="Google Shape;2247;p4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8" name="Google Shape;2248;p4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4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4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4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4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4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4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4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4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4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4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0" name="Google Shape;2260;p4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1" name="Google Shape;2261;p4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3" name="Google Shape;2263;p4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5" name="Google Shape;2265;p4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9" name="Google Shape;2269;p4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0" name="Google Shape;2270;p4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1" name="Google Shape;2271;p4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2" name="Google Shape;2272;p4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3" name="Google Shape;2273;p4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4" name="Google Shape;2274;p4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5" name="Google Shape;2275;p4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6" name="Google Shape;2276;p4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7" name="Google Shape;2277;p4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8" name="Google Shape;2278;p4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9" name="Google Shape;2279;p4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0" name="Google Shape;2280;p4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81" name="Google Shape;2281;p47"/>
          <p:cNvGrpSpPr/>
          <p:nvPr/>
        </p:nvGrpSpPr>
        <p:grpSpPr>
          <a:xfrm rot="10800000" flipH="1">
            <a:off x="10543588" y="717656"/>
            <a:ext cx="2620385" cy="689413"/>
            <a:chOff x="3539975" y="3523525"/>
            <a:chExt cx="745925" cy="196250"/>
          </a:xfrm>
        </p:grpSpPr>
        <p:sp>
          <p:nvSpPr>
            <p:cNvPr id="2282" name="Google Shape;2282;p4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4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4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5" name="Google Shape;2285;p4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6" name="Google Shape;2286;p4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4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4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9" name="Google Shape;2289;p4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0" name="Google Shape;2290;p4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1" name="Google Shape;2291;p4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2" name="Google Shape;2292;p4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3" name="Google Shape;2293;p4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4" name="Google Shape;2294;p4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5" name="Google Shape;2295;p4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6" name="Google Shape;2296;p4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4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205841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9" name="Google Shape;2299;p4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0" name="Google Shape;2300;p48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301" name="Google Shape;2301;p48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2302" name="Google Shape;2302;p4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04" name="Google Shape;2304;p48"/>
          <p:cNvGrpSpPr/>
          <p:nvPr/>
        </p:nvGrpSpPr>
        <p:grpSpPr>
          <a:xfrm>
            <a:off x="476951" y="1614100"/>
            <a:ext cx="476605" cy="1275072"/>
            <a:chOff x="357713" y="600975"/>
            <a:chExt cx="357454" cy="956304"/>
          </a:xfrm>
        </p:grpSpPr>
        <p:sp>
          <p:nvSpPr>
            <p:cNvPr id="2305" name="Google Shape;2305;p4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09" name="Google Shape;2309;p48"/>
          <p:cNvGrpSpPr/>
          <p:nvPr/>
        </p:nvGrpSpPr>
        <p:grpSpPr>
          <a:xfrm>
            <a:off x="522485" y="5838529"/>
            <a:ext cx="2692235" cy="2692235"/>
            <a:chOff x="1943325" y="-220375"/>
            <a:chExt cx="1298672" cy="1298672"/>
          </a:xfrm>
        </p:grpSpPr>
        <p:sp>
          <p:nvSpPr>
            <p:cNvPr id="2310" name="Google Shape;2310;p48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3" name="Google Shape;2313;p48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48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48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48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3" name="Google Shape;2333;p48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48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48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48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48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8" name="Google Shape;2338;p48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9" name="Google Shape;2339;p48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48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48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48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48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48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48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6" name="Google Shape;2346;p48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7" name="Google Shape;2347;p48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8" name="Google Shape;2348;p48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9" name="Google Shape;2349;p48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0" name="Google Shape;2350;p48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1" name="Google Shape;2351;p48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2" name="Google Shape;2352;p48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3" name="Google Shape;2353;p48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4" name="Google Shape;2354;p48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5" name="Google Shape;2355;p48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6" name="Google Shape;2356;p48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7" name="Google Shape;2357;p48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58" name="Google Shape;2358;p48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2359" name="Google Shape;2359;p4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0" name="Google Shape;2360;p4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1" name="Google Shape;2361;p4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4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4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4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4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6" name="Google Shape;2366;p4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7" name="Google Shape;2367;p4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4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4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4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4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2" name="Google Shape;2372;p4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3" name="Google Shape;2373;p4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4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75" name="Google Shape;2375;p48"/>
          <p:cNvSpPr/>
          <p:nvPr/>
        </p:nvSpPr>
        <p:spPr>
          <a:xfrm>
            <a:off x="10395047" y="3677500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6" name="Google Shape;2376;p48"/>
          <p:cNvSpPr/>
          <p:nvPr/>
        </p:nvSpPr>
        <p:spPr>
          <a:xfrm>
            <a:off x="954068" y="3188980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377" name="Google Shape;23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9503" y="-7894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39689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9" name="Google Shape;2379;p4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0" name="Google Shape;2380;p49"/>
          <p:cNvGrpSpPr/>
          <p:nvPr/>
        </p:nvGrpSpPr>
        <p:grpSpPr>
          <a:xfrm rot="-5400000" flipH="1">
            <a:off x="-3590366" y="2691562"/>
            <a:ext cx="5333884" cy="4234508"/>
            <a:chOff x="5207925" y="-1994879"/>
            <a:chExt cx="4000413" cy="3175881"/>
          </a:xfrm>
        </p:grpSpPr>
        <p:sp>
          <p:nvSpPr>
            <p:cNvPr id="2381" name="Google Shape;2381;p4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2" name="Google Shape;2382;p4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3" name="Google Shape;2383;p4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84" name="Google Shape;2384;p49"/>
          <p:cNvSpPr/>
          <p:nvPr/>
        </p:nvSpPr>
        <p:spPr>
          <a:xfrm>
            <a:off x="11353652" y="4295141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85" name="Google Shape;2385;p49"/>
          <p:cNvGrpSpPr/>
          <p:nvPr/>
        </p:nvGrpSpPr>
        <p:grpSpPr>
          <a:xfrm>
            <a:off x="2219844" y="6240898"/>
            <a:ext cx="1057675" cy="243865"/>
            <a:chOff x="2685575" y="2835950"/>
            <a:chExt cx="433000" cy="99825"/>
          </a:xfrm>
        </p:grpSpPr>
        <p:sp>
          <p:nvSpPr>
            <p:cNvPr id="2386" name="Google Shape;2386;p4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7" name="Google Shape;2387;p4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8" name="Google Shape;2388;p4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9" name="Google Shape;2389;p4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90" name="Google Shape;2390;p49"/>
          <p:cNvGrpSpPr/>
          <p:nvPr/>
        </p:nvGrpSpPr>
        <p:grpSpPr>
          <a:xfrm>
            <a:off x="5007270" y="6484771"/>
            <a:ext cx="2620385" cy="689413"/>
            <a:chOff x="3539975" y="3523525"/>
            <a:chExt cx="745925" cy="196250"/>
          </a:xfrm>
        </p:grpSpPr>
        <p:sp>
          <p:nvSpPr>
            <p:cNvPr id="2391" name="Google Shape;2391;p4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2" name="Google Shape;2392;p4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3" name="Google Shape;2393;p4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4" name="Google Shape;2394;p4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5" name="Google Shape;2395;p4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6" name="Google Shape;2396;p4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7" name="Google Shape;2397;p4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8" name="Google Shape;2398;p4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9" name="Google Shape;2399;p4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0" name="Google Shape;2400;p4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1" name="Google Shape;2401;p4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2" name="Google Shape;2402;p4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3" name="Google Shape;2403;p4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5" name="Google Shape;2405;p4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6" name="Google Shape;2406;p4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07" name="Google Shape;2407;p49"/>
          <p:cNvGrpSpPr/>
          <p:nvPr/>
        </p:nvGrpSpPr>
        <p:grpSpPr>
          <a:xfrm>
            <a:off x="11238074" y="2316949"/>
            <a:ext cx="1386541" cy="906400"/>
            <a:chOff x="4082325" y="3790650"/>
            <a:chExt cx="1039906" cy="679800"/>
          </a:xfrm>
        </p:grpSpPr>
        <p:sp>
          <p:nvSpPr>
            <p:cNvPr id="2408" name="Google Shape;2408;p49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9" name="Google Shape;2409;p49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0" name="Google Shape;2410;p49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11" name="Google Shape;2411;p49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255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0478-2F57-7BC3-51D1-71FF272A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2B610-C100-8E20-F1DD-F076D176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2500-DD5E-E648-8346-D632C5C112DA}" type="datetimeFigureOut">
              <a:rPr lang="en-TR" smtClean="0"/>
              <a:t>14.09.2023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66842-B861-5F2D-2CE3-DF38E05A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7A538-0D6A-B0C1-2D97-8759EC05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B39E-E5C9-694A-BCFD-2AA14C0E612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7026689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3" name="Google Shape;2413;p5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4" name="Google Shape;2414;p50"/>
          <p:cNvSpPr txBox="1">
            <a:spLocks noGrp="1"/>
          </p:cNvSpPr>
          <p:nvPr>
            <p:ph type="title"/>
          </p:nvPr>
        </p:nvSpPr>
        <p:spPr>
          <a:xfrm>
            <a:off x="1154867" y="718667"/>
            <a:ext cx="5142000" cy="101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7733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415" name="Google Shape;2415;p50"/>
          <p:cNvSpPr txBox="1">
            <a:spLocks noGrp="1"/>
          </p:cNvSpPr>
          <p:nvPr>
            <p:ph type="subTitle" idx="1"/>
          </p:nvPr>
        </p:nvSpPr>
        <p:spPr>
          <a:xfrm>
            <a:off x="1155033" y="2229583"/>
            <a:ext cx="5142000" cy="13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6" name="Google Shape;2416;p50"/>
          <p:cNvSpPr txBox="1"/>
          <p:nvPr/>
        </p:nvSpPr>
        <p:spPr>
          <a:xfrm>
            <a:off x="1163200" y="4953467"/>
            <a:ext cx="43292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33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</a:t>
            </a:r>
            <a:r>
              <a:rPr lang="en" sz="1467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: This presentation template was created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" sz="1467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and infographics &amp; images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417" name="Google Shape;2417;p50"/>
          <p:cNvGrpSpPr/>
          <p:nvPr/>
        </p:nvGrpSpPr>
        <p:grpSpPr>
          <a:xfrm>
            <a:off x="-1889115" y="3811080"/>
            <a:ext cx="2692235" cy="2692235"/>
            <a:chOff x="1943325" y="-220375"/>
            <a:chExt cx="1298672" cy="1298672"/>
          </a:xfrm>
        </p:grpSpPr>
        <p:sp>
          <p:nvSpPr>
            <p:cNvPr id="2418" name="Google Shape;2418;p5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9" name="Google Shape;2419;p5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0" name="Google Shape;2420;p5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1" name="Google Shape;2421;p5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2" name="Google Shape;2422;p5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3" name="Google Shape;2423;p5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4" name="Google Shape;2424;p5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5" name="Google Shape;2425;p5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6" name="Google Shape;2426;p5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7" name="Google Shape;2427;p5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8" name="Google Shape;2428;p5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9" name="Google Shape;2429;p5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0" name="Google Shape;2430;p5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1" name="Google Shape;2431;p5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2" name="Google Shape;2432;p5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3" name="Google Shape;2433;p5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4" name="Google Shape;2434;p5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5" name="Google Shape;2435;p5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6" name="Google Shape;2436;p5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7" name="Google Shape;2437;p5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8" name="Google Shape;2438;p5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9" name="Google Shape;2439;p5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0" name="Google Shape;2440;p5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1" name="Google Shape;2441;p5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2" name="Google Shape;2442;p5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3" name="Google Shape;2443;p5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4" name="Google Shape;2444;p5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5" name="Google Shape;2445;p5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6" name="Google Shape;2446;p5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7" name="Google Shape;2447;p5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1" name="Google Shape;2451;p5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2" name="Google Shape;2452;p5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3" name="Google Shape;2453;p5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4" name="Google Shape;2454;p5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5" name="Google Shape;2455;p5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6" name="Google Shape;2456;p5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7" name="Google Shape;2457;p5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0" name="Google Shape;2460;p5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1" name="Google Shape;2461;p5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2" name="Google Shape;2462;p5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3" name="Google Shape;2463;p5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4" name="Google Shape;2464;p5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5" name="Google Shape;2465;p5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66" name="Google Shape;2466;p50"/>
          <p:cNvGrpSpPr/>
          <p:nvPr/>
        </p:nvGrpSpPr>
        <p:grpSpPr>
          <a:xfrm rot="-5400000">
            <a:off x="-4050677" y="-1636161"/>
            <a:ext cx="5269505" cy="4234508"/>
            <a:chOff x="5256209" y="-1994879"/>
            <a:chExt cx="3952129" cy="3175881"/>
          </a:xfrm>
        </p:grpSpPr>
        <p:sp>
          <p:nvSpPr>
            <p:cNvPr id="2467" name="Google Shape;2467;p50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8" name="Google Shape;2468;p50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559939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23601" y="5007533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476951" y="1207700"/>
            <a:ext cx="476605" cy="1275072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7011077" y="963829"/>
            <a:ext cx="1057675" cy="243865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52919" y="-10698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682044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" y="53547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11310908" y="5354760"/>
            <a:ext cx="377776" cy="379624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10900684" y="187329"/>
            <a:ext cx="2692235" cy="2692235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623601" y="4572294"/>
            <a:ext cx="2620385" cy="689413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537999" y="-8614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666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2BF9F-2206-5535-422C-F4357E85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2500-DD5E-E648-8346-D632C5C112DA}" type="datetimeFigureOut">
              <a:rPr lang="en-TR" smtClean="0"/>
              <a:t>14.09.2023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6D148-41D5-095D-C6D3-4E3BEF40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FC470-4A3D-BCDD-B3E8-45552601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B39E-E5C9-694A-BCFD-2AA14C0E612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8323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DFF4-AF4E-3E4B-30DF-35EAE4F0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72AB1-8497-1014-963A-647DF199E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76366-C4E8-771D-7C14-8D02E93FF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551AA-14C7-5892-7C32-5A554056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2500-DD5E-E648-8346-D632C5C112DA}" type="datetimeFigureOut">
              <a:rPr lang="en-TR" smtClean="0"/>
              <a:t>14.09.2023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F9D87-800E-827E-4ED4-7F6E017D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0C11A-D8F7-0D31-BFC8-1267D989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B39E-E5C9-694A-BCFD-2AA14C0E612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3338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9CD9-B38D-B5AC-307D-F26C97E3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D184F-E273-BF0B-F09A-2B00A8CF3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EBAF3-5318-8F3B-8A92-F39EC4AF6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F61AE-33FB-3E02-CC94-FAB4C989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2500-DD5E-E648-8346-D632C5C112DA}" type="datetimeFigureOut">
              <a:rPr lang="en-TR" smtClean="0"/>
              <a:t>14.09.2023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46D38-4CB0-EE4C-91CE-72C7E330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D12B0-F164-041B-65E0-5D72CD4F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B39E-E5C9-694A-BCFD-2AA14C0E612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2287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31271-E181-307C-49F4-E6F7A72F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536F7-67EC-0A78-52DA-104F35428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5374D-5A8A-307F-2A5A-A205522A0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82500-DD5E-E648-8346-D632C5C112DA}" type="datetimeFigureOut">
              <a:rPr lang="en-TR" smtClean="0"/>
              <a:t>14.09.2023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8690D-EA7C-FF2F-5241-D2B3F5808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C51BE-908D-3ADF-1BBD-4D33102AB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4B39E-E5C9-694A-BCFD-2AA14C0E612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0564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4067" y="1536633"/>
            <a:ext cx="10284000" cy="4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54133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321937" y="2186417"/>
            <a:ext cx="11751325" cy="1372092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>
              <a:spcAft>
                <a:spcPts val="267"/>
              </a:spcAft>
            </a:pPr>
            <a:r>
              <a:rPr lang="en-US" sz="5400" b="1" dirty="0">
                <a:solidFill>
                  <a:schemeClr val="dk2"/>
                </a:solidFill>
              </a:rPr>
              <a:t>Product Sales at Pens and Printers</a:t>
            </a:r>
            <a:endParaRPr sz="5400" b="1" dirty="0">
              <a:solidFill>
                <a:schemeClr val="dk2"/>
              </a:solidFill>
            </a:endParaRPr>
          </a:p>
        </p:txBody>
      </p:sp>
      <p:sp>
        <p:nvSpPr>
          <p:cNvPr id="2592" name="Google Shape;2592;p58"/>
          <p:cNvSpPr txBox="1">
            <a:spLocks noGrp="1"/>
          </p:cNvSpPr>
          <p:nvPr>
            <p:ph type="subTitle" idx="1"/>
          </p:nvPr>
        </p:nvSpPr>
        <p:spPr>
          <a:xfrm>
            <a:off x="1664601" y="3453423"/>
            <a:ext cx="8862800" cy="986365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marL="0" indent="0">
              <a:buClr>
                <a:srgbClr val="FFFFFF"/>
              </a:buClr>
              <a:defRPr/>
            </a:pP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sym typeface="Maven Pro"/>
              </a:rPr>
              <a:t>A Solution for Optimizing Sales Strategy for </a:t>
            </a:r>
          </a:p>
          <a:p>
            <a:pPr marL="0" indent="0">
              <a:buClr>
                <a:srgbClr val="FFFFFF"/>
              </a:buClr>
              <a:defRPr/>
            </a:pP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sym typeface="Maven Pro"/>
              </a:rPr>
              <a:t>New Product Line of office stationery</a:t>
            </a:r>
          </a:p>
        </p:txBody>
      </p:sp>
      <p:sp>
        <p:nvSpPr>
          <p:cNvPr id="2593" name="Google Shape;2593;p58"/>
          <p:cNvSpPr/>
          <p:nvPr/>
        </p:nvSpPr>
        <p:spPr>
          <a:xfrm>
            <a:off x="954068" y="3188980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2594" name="Google Shape;2594;p58"/>
          <p:cNvCxnSpPr/>
          <p:nvPr/>
        </p:nvCxnSpPr>
        <p:spPr>
          <a:xfrm>
            <a:off x="2586600" y="3229224"/>
            <a:ext cx="7222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A3AD74E-50F7-38CC-39BD-7A5BC68E1C93}"/>
              </a:ext>
            </a:extLst>
          </p:cNvPr>
          <p:cNvSpPr txBox="1"/>
          <p:nvPr/>
        </p:nvSpPr>
        <p:spPr>
          <a:xfrm>
            <a:off x="7164809" y="5496874"/>
            <a:ext cx="3362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400" b="1" kern="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Maven Pro"/>
              </a:rPr>
              <a:t>Clinton B. Asoh-Itambi</a:t>
            </a:r>
          </a:p>
          <a:p>
            <a:pPr defTabSz="1219170">
              <a:buClr>
                <a:srgbClr val="000000"/>
              </a:buClr>
            </a:pPr>
            <a:r>
              <a:rPr lang="en-US" b="1" kern="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Maven Pro"/>
              </a:rPr>
              <a:t>September 14th, 2023.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86EF-ABCB-A337-4DE3-A8DD58B5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0D7D3-9DF1-C4D4-5C16-71D9F3FEC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Continue using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Email + Call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sales method for new office stationery product line, monitoring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Average Revenue per Customer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Continuously monitor and adjust sales method to adapt to changing market conditions.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trade-off between customer volume and revenue when deciding on sales method.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Invest in sales team training and development.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Establish data validation and cleaning processes.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Focus on customer retention strategies in addition to acquisition. Satisfied and loyal customers can provide a steady source of revenue over time.</a:t>
            </a:r>
            <a:endParaRPr lang="en-T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66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6F5C-610E-EED9-0464-1BDBD41D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>
                <a:latin typeface="Source Sans Pro" panose="020F0502020204030204" pitchFamily="34" charset="0"/>
                <a:ea typeface="Source Sans Pro" panose="020F0502020204030204" pitchFamily="34" charset="0"/>
              </a:rPr>
              <a:t>Business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0CE0B-5F08-2314-A261-0A7988B48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Source Sans Pro" panose="020F0502020204030204" pitchFamily="34" charset="0"/>
                <a:ea typeface="Source Sans Pro" panose="020F0502020204030204" pitchFamily="34" charset="0"/>
              </a:rPr>
              <a:t>Optimize Sales Strategy</a:t>
            </a:r>
            <a:r>
              <a:rPr lang="en-US" sz="28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: Determine the most effective sales strategy for the new product line of office stationery.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Source Sans Pro" panose="020F0502020204030204" pitchFamily="34" charset="0"/>
                <a:ea typeface="Source Sans Pro" panose="020F0502020204030204" pitchFamily="34" charset="0"/>
              </a:rPr>
              <a:t>Maximize Revenue</a:t>
            </a:r>
            <a:r>
              <a:rPr lang="en-US" sz="28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: Increase revenue generated from the sales of the new product line by selecting the best-performing sales method.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Source Sans Pro" panose="020F0502020204030204" pitchFamily="34" charset="0"/>
                <a:ea typeface="Source Sans Pro" panose="020F0502020204030204" pitchFamily="34" charset="0"/>
              </a:rPr>
              <a:t>Enhance Customer Acquisition</a:t>
            </a:r>
            <a:r>
              <a:rPr lang="en-US" sz="28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: Identify the sales method that acquires the highest-quality customers and drives customer acquisition for the company.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Source Sans Pro" panose="020F0502020204030204" pitchFamily="34" charset="0"/>
                <a:ea typeface="Source Sans Pro" panose="020F0502020204030204" pitchFamily="34" charset="0"/>
              </a:rPr>
              <a:t>Improve Efficiency</a:t>
            </a:r>
            <a:r>
              <a:rPr lang="en-US" sz="28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: Optimize resource allocation by selecting a sales method that maximizes revenue while minimizing the time and effort required from the sales team.</a:t>
            </a:r>
          </a:p>
          <a:p>
            <a:pPr marL="0" indent="0">
              <a:buNone/>
            </a:pPr>
            <a:endParaRPr lang="en-TR" dirty="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43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4AEBC-081F-C825-A19D-F7742246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en-TR" sz="4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Outcomes</a:t>
            </a:r>
          </a:p>
        </p:txBody>
      </p:sp>
      <p:pic>
        <p:nvPicPr>
          <p:cNvPr id="6" name="Picture 5" descr="A chart of sales and sales&#10;&#10;Description automatically generated with medium confidence">
            <a:extLst>
              <a:ext uri="{FF2B5EF4-FFF2-40B4-BE49-F238E27FC236}">
                <a16:creationId xmlns:a16="http://schemas.microsoft.com/office/drawing/2014/main" id="{619889F5-990C-6C77-F956-007DC132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22" y="2794396"/>
            <a:ext cx="5804955" cy="29024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9FB3-A148-9A84-7981-7E6153075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559" y="2357888"/>
            <a:ext cx="4704202" cy="390263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F0502020204030204" pitchFamily="34" charset="0"/>
                <a:ea typeface="Source Sans Pro" panose="020F0502020204030204" pitchFamily="34" charset="0"/>
                <a:cs typeface="+mn-cs"/>
              </a:rPr>
              <a:t>Email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F0502020204030204" pitchFamily="34" charset="0"/>
                <a:ea typeface="Source Sans Pro" panose="020F0502020204030204" pitchFamily="34" charset="0"/>
                <a:cs typeface="+mn-cs"/>
              </a:rPr>
              <a:t> has the greatest</a:t>
            </a:r>
            <a:r>
              <a:rPr lang="en-US" dirty="0">
                <a:solidFill>
                  <a:prstClr val="black"/>
                </a:solidFill>
                <a:latin typeface="Source Sans Pro" panose="020F0502020204030204" pitchFamily="34" charset="0"/>
                <a:ea typeface="Source Sans Pro" panose="020F050202020403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F0502020204030204" pitchFamily="34" charset="0"/>
                <a:ea typeface="Source Sans Pro" panose="020F0502020204030204" pitchFamily="34" charset="0"/>
                <a:cs typeface="+mn-cs"/>
              </a:rPr>
              <a:t>number of customers,  7465, </a:t>
            </a:r>
            <a:r>
              <a:rPr lang="en-US" dirty="0">
                <a:solidFill>
                  <a:prstClr val="black"/>
                </a:solidFill>
                <a:latin typeface="Source Sans Pro" panose="020F0502020204030204" pitchFamily="34" charset="0"/>
                <a:ea typeface="Source Sans Pro" panose="020F0502020204030204" pitchFamily="34" charset="0"/>
              </a:rPr>
              <a:t>making up 49.8%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F0502020204030204" pitchFamily="34" charset="0"/>
                <a:ea typeface="Source Sans Pro" panose="020F0502020204030204" pitchFamily="34" charset="0"/>
                <a:cs typeface="+mn-cs"/>
              </a:rPr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b="1" dirty="0">
                <a:solidFill>
                  <a:prstClr val="black"/>
                </a:solidFill>
                <a:latin typeface="Source Sans Pro" panose="020F0502020204030204" pitchFamily="34" charset="0"/>
                <a:ea typeface="Source Sans Pro" panose="020F0502020204030204" pitchFamily="34" charset="0"/>
              </a:rPr>
              <a:t>Call</a:t>
            </a:r>
            <a:r>
              <a:rPr lang="en-US" dirty="0">
                <a:solidFill>
                  <a:prstClr val="black"/>
                </a:solidFill>
                <a:latin typeface="Source Sans Pro" panose="020F0502020204030204" pitchFamily="34" charset="0"/>
                <a:ea typeface="Source Sans Pro" panose="020F0502020204030204" pitchFamily="34" charset="0"/>
              </a:rPr>
              <a:t> has 4961 customers making up 33.1%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F0502020204030204" pitchFamily="34" charset="0"/>
              <a:ea typeface="Source Sans Pro" panose="020F0502020204030204" pitchFamily="34" charset="0"/>
              <a:cs typeface="+mn-cs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F0502020204030204" pitchFamily="34" charset="0"/>
                <a:ea typeface="Source Sans Pro" panose="020F0502020204030204" pitchFamily="34" charset="0"/>
                <a:cs typeface="+mn-cs"/>
              </a:rPr>
              <a:t>Email + Call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F0502020204030204" pitchFamily="34" charset="0"/>
                <a:ea typeface="Source Sans Pro" panose="020F0502020204030204" pitchFamily="34" charset="0"/>
                <a:cs typeface="+mn-cs"/>
              </a:rPr>
              <a:t>has the least number of customers, 2572, making up 17.1%.</a:t>
            </a:r>
            <a:endParaRPr kumimoji="0" lang="en-T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T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6FF62F-A9EA-B808-32EC-08AED9B6AEBB}"/>
              </a:ext>
            </a:extLst>
          </p:cNvPr>
          <p:cNvSpPr txBox="1"/>
          <p:nvPr/>
        </p:nvSpPr>
        <p:spPr>
          <a:xfrm>
            <a:off x="736122" y="1311638"/>
            <a:ext cx="10719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F0502020204030204" pitchFamily="34" charset="0"/>
                <a:ea typeface="Source Sans Pro" panose="020F0502020204030204" pitchFamily="34" charset="0"/>
                <a:cs typeface="+mn-cs"/>
              </a:rPr>
              <a:t>How many customers were there for each approach? –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F0502020204030204" pitchFamily="34" charset="0"/>
                <a:ea typeface="Source Sans Pro" panose="020F0502020204030204" pitchFamily="34" charset="0"/>
                <a:cs typeface="+mn-cs"/>
              </a:rPr>
              <a:t>Customer Analysis </a:t>
            </a:r>
            <a:endParaRPr lang="en-TR" b="1" dirty="0"/>
          </a:p>
        </p:txBody>
      </p:sp>
    </p:spTree>
    <p:extLst>
      <p:ext uri="{BB962C8B-B14F-4D97-AF65-F5344CB8AC3E}">
        <p14:creationId xmlns:p14="http://schemas.microsoft.com/office/powerpoint/2010/main" val="30288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6DBF-612B-2555-C927-9D31476C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74"/>
            <a:ext cx="10515600" cy="1325563"/>
          </a:xfrm>
        </p:spPr>
        <p:txBody>
          <a:bodyPr/>
          <a:lstStyle/>
          <a:p>
            <a:r>
              <a:rPr lang="en-T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Outcomes</a:t>
            </a:r>
            <a:endParaRPr lang="en-T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C1A82-EADB-0BD1-2667-1FA1F9F16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5986"/>
            <a:ext cx="5549747" cy="3748910"/>
          </a:xfrm>
        </p:spPr>
        <p:txBody>
          <a:bodyPr>
            <a:norm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Overall revenue distribution is right-skewed, meaning few customers contribute significantly to revenue.</a:t>
            </a:r>
            <a:endParaRPr lang="en-T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T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Email + Call </a:t>
            </a:r>
            <a:r>
              <a:rPr lang="en-TR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produces the greatest revenue followed by </a:t>
            </a:r>
            <a:r>
              <a:rPr lang="en-T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Email</a:t>
            </a:r>
            <a:r>
              <a:rPr lang="en-TR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r>
              <a:rPr lang="en-T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Call</a:t>
            </a:r>
            <a:r>
              <a:rPr lang="en-TR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produces the least revenue.</a:t>
            </a:r>
          </a:p>
        </p:txBody>
      </p:sp>
      <p:pic>
        <p:nvPicPr>
          <p:cNvPr id="5" name="Picture 4" descr="A graph and diagram of a bar chart&#10;&#10;Description automatically generated with medium confidence">
            <a:extLst>
              <a:ext uri="{FF2B5EF4-FFF2-40B4-BE49-F238E27FC236}">
                <a16:creationId xmlns:a16="http://schemas.microsoft.com/office/drawing/2014/main" id="{4EF4FD2D-0DC1-FB1E-9584-21599E28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2536825"/>
            <a:ext cx="5857876" cy="29289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6BB265-20D8-3B9E-504A-146651649207}"/>
              </a:ext>
            </a:extLst>
          </p:cNvPr>
          <p:cNvSpPr txBox="1"/>
          <p:nvPr/>
        </p:nvSpPr>
        <p:spPr>
          <a:xfrm>
            <a:off x="550844" y="1010423"/>
            <a:ext cx="10179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What does the spread of the revenue look like overall? And for each method? – </a:t>
            </a:r>
            <a:r>
              <a:rPr lang="en-US" sz="2800" b="1" dirty="0">
                <a:latin typeface="Source Sans Pro" panose="020F0502020204030204" pitchFamily="34" charset="0"/>
                <a:ea typeface="Source Sans Pro" panose="020F0502020204030204" pitchFamily="34" charset="0"/>
              </a:rPr>
              <a:t>Revenue Analysis</a:t>
            </a:r>
            <a:endParaRPr lang="en-TR" sz="2800" b="1" dirty="0"/>
          </a:p>
        </p:txBody>
      </p:sp>
    </p:spTree>
    <p:extLst>
      <p:ext uri="{BB962C8B-B14F-4D97-AF65-F5344CB8AC3E}">
        <p14:creationId xmlns:p14="http://schemas.microsoft.com/office/powerpoint/2010/main" val="329384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6DBF-612B-2555-C927-9D31476C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636"/>
            <a:ext cx="10515600" cy="571853"/>
          </a:xfrm>
        </p:spPr>
        <p:txBody>
          <a:bodyPr>
            <a:normAutofit fontScale="90000"/>
          </a:bodyPr>
          <a:lstStyle/>
          <a:p>
            <a:r>
              <a:rPr lang="en-T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Outcomes</a:t>
            </a:r>
            <a:endParaRPr lang="en-T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C1A82-EADB-0BD1-2667-1FA1F9F16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1306" y="1681449"/>
            <a:ext cx="5217405" cy="4628727"/>
          </a:xfrm>
        </p:spPr>
        <p:txBody>
          <a:bodyPr>
            <a:normAutofit fontScale="92500" lnSpcReduction="10000"/>
          </a:bodyPr>
          <a:lstStyle/>
          <a:p>
            <a:endParaRPr lang="en-T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Email + Call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consistently generates the highest revenue, making it a strategic choice for maximizing profits.</a:t>
            </a:r>
            <a:endParaRPr lang="en-T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Revenue generally fluctuates non-uniformly for each method as years go by.</a:t>
            </a:r>
          </a:p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Email + Call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revenue peaked in 2013, 29 years after the company was founded, and has since dropped to the same level as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Email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T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T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F9D19-5D20-101D-CF28-0A586AEF99E3}"/>
              </a:ext>
            </a:extLst>
          </p:cNvPr>
          <p:cNvSpPr txBox="1"/>
          <p:nvPr/>
        </p:nvSpPr>
        <p:spPr>
          <a:xfrm>
            <a:off x="1762699" y="11016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C8E03-78D7-449C-7A89-2CA7F8F1C161}"/>
              </a:ext>
            </a:extLst>
          </p:cNvPr>
          <p:cNvSpPr txBox="1"/>
          <p:nvPr/>
        </p:nvSpPr>
        <p:spPr>
          <a:xfrm>
            <a:off x="762000" y="841148"/>
            <a:ext cx="10515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Was there any difference in revenue over time for each of the methods? - </a:t>
            </a:r>
            <a:r>
              <a:rPr lang="en-US" sz="2800" b="1" dirty="0">
                <a:latin typeface="Source Sans Pro" panose="020F0502020204030204" pitchFamily="34" charset="0"/>
                <a:ea typeface="Source Sans Pro" panose="020F0502020204030204" pitchFamily="34" charset="0"/>
              </a:rPr>
              <a:t>Temporal Analysis</a:t>
            </a:r>
            <a:endParaRPr lang="en-TR" sz="2800" b="1" dirty="0"/>
          </a:p>
        </p:txBody>
      </p:sp>
      <p:pic>
        <p:nvPicPr>
          <p:cNvPr id="13" name="Picture 12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76CBA6C3-19CE-0A0D-9384-CF73EFF57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9" y="2373024"/>
            <a:ext cx="6491156" cy="324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6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6DBF-612B-2555-C927-9D31476C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636"/>
            <a:ext cx="10515600" cy="571853"/>
          </a:xfrm>
        </p:spPr>
        <p:txBody>
          <a:bodyPr>
            <a:normAutofit fontScale="90000"/>
          </a:bodyPr>
          <a:lstStyle/>
          <a:p>
            <a:r>
              <a:rPr lang="en-T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Outcomes</a:t>
            </a:r>
            <a:endParaRPr lang="en-T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C1A82-EADB-0BD1-2667-1FA1F9F16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0850" y="2130653"/>
            <a:ext cx="5147861" cy="3886199"/>
          </a:xfrm>
        </p:spPr>
        <p:txBody>
          <a:bodyPr>
            <a:normAutofit/>
          </a:bodyPr>
          <a:lstStyle/>
          <a:p>
            <a:endParaRPr lang="en-T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average revenue per customer has been increasing since launch of the new product line, with a small drop in the 3rd week.</a:t>
            </a:r>
            <a:endParaRPr lang="en-TR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T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F9D19-5D20-101D-CF28-0A586AEF99E3}"/>
              </a:ext>
            </a:extLst>
          </p:cNvPr>
          <p:cNvSpPr txBox="1"/>
          <p:nvPr/>
        </p:nvSpPr>
        <p:spPr>
          <a:xfrm>
            <a:off x="1762699" y="11016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C8E03-78D7-449C-7A89-2CA7F8F1C161}"/>
              </a:ext>
            </a:extLst>
          </p:cNvPr>
          <p:cNvSpPr txBox="1"/>
          <p:nvPr/>
        </p:nvSpPr>
        <p:spPr>
          <a:xfrm>
            <a:off x="762000" y="841148"/>
            <a:ext cx="10515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Was there any difference in revenue over time for each of the methods? - </a:t>
            </a:r>
            <a:r>
              <a:rPr lang="en-US" sz="2800" b="1" dirty="0">
                <a:latin typeface="Source Sans Pro" panose="020F0502020204030204" pitchFamily="34" charset="0"/>
                <a:ea typeface="Source Sans Pro" panose="020F0502020204030204" pitchFamily="34" charset="0"/>
              </a:rPr>
              <a:t>Temporal Analysis</a:t>
            </a:r>
            <a:endParaRPr lang="en-TR" sz="2800" b="1" dirty="0"/>
          </a:p>
        </p:txBody>
      </p:sp>
      <p:pic>
        <p:nvPicPr>
          <p:cNvPr id="7" name="Picture 6" descr="A graph showing a line&#10;&#10;Description automatically generated with medium confidence">
            <a:extLst>
              <a:ext uri="{FF2B5EF4-FFF2-40B4-BE49-F238E27FC236}">
                <a16:creationId xmlns:a16="http://schemas.microsoft.com/office/drawing/2014/main" id="{8F1D9551-D17D-9C06-D40D-14E4BDA4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9" y="2663269"/>
            <a:ext cx="6186086" cy="309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1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6DBF-612B-2555-C927-9D31476C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T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Outcomes</a:t>
            </a:r>
            <a:endParaRPr lang="en-T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C1A82-EADB-0BD1-2667-1FA1F9F16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90762"/>
            <a:ext cx="5181600" cy="3886201"/>
          </a:xfrm>
        </p:spPr>
        <p:txBody>
          <a:bodyPr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Despite having fewer customers,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Email + Call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generates the most revenue, indicating its effectiveness. </a:t>
            </a:r>
            <a:endParaRPr lang="en-T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Email + Call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offers a balance between customer engagement and time efficiency, making it a practical choice.</a:t>
            </a:r>
            <a:endParaRPr lang="en-T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T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T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9044D-2269-C313-2130-903C19C98BCA}"/>
              </a:ext>
            </a:extLst>
          </p:cNvPr>
          <p:cNvSpPr txBox="1"/>
          <p:nvPr/>
        </p:nvSpPr>
        <p:spPr>
          <a:xfrm>
            <a:off x="513088" y="1061502"/>
            <a:ext cx="10404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Based on the data, which method would you recommend we continue to use? - </a:t>
            </a:r>
            <a:r>
              <a:rPr lang="en-US" sz="2800" b="1" i="0" dirty="0">
                <a:effectLst/>
                <a:latin typeface="Söhne"/>
              </a:rPr>
              <a:t>Sales Method Recommendation</a:t>
            </a:r>
            <a:endParaRPr lang="en-TR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9" name="Content Placeholder 8" descr="A graph of sales statistics&#10;&#10;Description automatically generated">
            <a:extLst>
              <a:ext uri="{FF2B5EF4-FFF2-40B4-BE49-F238E27FC236}">
                <a16:creationId xmlns:a16="http://schemas.microsoft.com/office/drawing/2014/main" id="{2510D654-4470-1A9E-B10B-5EAFBF53A1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90762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96107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6DBF-612B-2555-C927-9D31476C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T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Outcomes</a:t>
            </a:r>
            <a:endParaRPr lang="en-T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C1A82-EADB-0BD1-2667-1FA1F9F16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90762"/>
            <a:ext cx="5181600" cy="388620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Continue using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Email + Call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.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Despite having fewer customers,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Email + Call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generates the most revenue, indicating its effectiveness. </a:t>
            </a:r>
            <a:endParaRPr lang="en-T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Email + Call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offers a balance between customer engagement and time efficiency, making it a practical choice.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Number of times the customers have visited our website is normally distributed with the greatest mean being from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Email + Call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endParaRPr lang="en-T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T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T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9044D-2269-C313-2130-903C19C98BCA}"/>
              </a:ext>
            </a:extLst>
          </p:cNvPr>
          <p:cNvSpPr txBox="1"/>
          <p:nvPr/>
        </p:nvSpPr>
        <p:spPr>
          <a:xfrm>
            <a:off x="513088" y="1061502"/>
            <a:ext cx="10404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Based on the data, which method would you recommend we continue to use? - </a:t>
            </a:r>
            <a:r>
              <a:rPr lang="en-US" sz="2800" b="1" i="0" dirty="0">
                <a:effectLst/>
                <a:latin typeface="Söhne"/>
              </a:rPr>
              <a:t>Sales Method Recommendation</a:t>
            </a:r>
            <a:endParaRPr lang="en-TR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3" name="Content Placeholder 12" descr="A screenshot of a graph&#10;&#10;Description automatically generated">
            <a:extLst>
              <a:ext uri="{FF2B5EF4-FFF2-40B4-BE49-F238E27FC236}">
                <a16:creationId xmlns:a16="http://schemas.microsoft.com/office/drawing/2014/main" id="{5C955B8C-0D17-7FB2-4FD4-0BCB5C76A4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3088" y="1958183"/>
            <a:ext cx="5061447" cy="4819821"/>
          </a:xfrm>
        </p:spPr>
      </p:pic>
    </p:spTree>
    <p:extLst>
      <p:ext uri="{BB962C8B-B14F-4D97-AF65-F5344CB8AC3E}">
        <p14:creationId xmlns:p14="http://schemas.microsoft.com/office/powerpoint/2010/main" val="19629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AEBC-081F-C825-A19D-F7742246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6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Metric for Business Monitoring</a:t>
            </a:r>
            <a:endParaRPr lang="en-T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9FB3-A148-9A84-7981-7E6153075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792"/>
            <a:ext cx="10515600" cy="1017581"/>
          </a:xfrm>
        </p:spPr>
        <p:txBody>
          <a:bodyPr/>
          <a:lstStyle/>
          <a:p>
            <a:pPr marL="0" indent="0">
              <a:buNone/>
            </a:pPr>
            <a:r>
              <a:rPr lang="en-TR" dirty="0">
                <a:latin typeface="Source Sans Pro" panose="020B0503030403020204" pitchFamily="34" charset="0"/>
                <a:ea typeface="Source Sans Pro" panose="020B0503030403020204" pitchFamily="34" charset="0"/>
              </a:rPr>
              <a:t>Our KPI: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Average Revenue per Customer</a:t>
            </a:r>
            <a:endParaRPr lang="en-T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6040-CAC9-04F3-9F23-5C2510F5A841}"/>
              </a:ext>
            </a:extLst>
          </p:cNvPr>
          <p:cNvSpPr txBox="1"/>
          <p:nvPr/>
        </p:nvSpPr>
        <p:spPr>
          <a:xfrm>
            <a:off x="6096000" y="2006459"/>
            <a:ext cx="56810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Email + Call 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method stands out with an average revenue per customer of  </a:t>
            </a: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$171.48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significantly higher than the other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TR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metric enables tracking and assessment of sales performance over time, facilitating data-driven decision-making.</a:t>
            </a:r>
            <a:endParaRPr lang="en-T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T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T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T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" name="Picture 4" descr="A graph with numbers and a bar&#10;&#10;Description automatically generated with medium confidence">
            <a:extLst>
              <a:ext uri="{FF2B5EF4-FFF2-40B4-BE49-F238E27FC236}">
                <a16:creationId xmlns:a16="http://schemas.microsoft.com/office/drawing/2014/main" id="{960D5DC4-BE01-D758-29EF-1F09802E5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851875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9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652</Words>
  <Application>Microsoft Macintosh PowerPoint</Application>
  <PresentationFormat>Widescreen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Aldrich</vt:lpstr>
      <vt:lpstr>Anaheim</vt:lpstr>
      <vt:lpstr>Arial</vt:lpstr>
      <vt:lpstr>Bai Jamjuree</vt:lpstr>
      <vt:lpstr>Calibri</vt:lpstr>
      <vt:lpstr>Calibri Light</vt:lpstr>
      <vt:lpstr>Söhne</vt:lpstr>
      <vt:lpstr>Source Sans Pro</vt:lpstr>
      <vt:lpstr>Office Theme</vt:lpstr>
      <vt:lpstr>Data Science Project Proposal XL by Slidesgo</vt:lpstr>
      <vt:lpstr>Product Sales at Pens and Printers</vt:lpstr>
      <vt:lpstr>Business Goals</vt:lpstr>
      <vt:lpstr>Outcomes</vt:lpstr>
      <vt:lpstr>Outcomes</vt:lpstr>
      <vt:lpstr>Outcomes</vt:lpstr>
      <vt:lpstr>Outcomes</vt:lpstr>
      <vt:lpstr>Outcomes</vt:lpstr>
      <vt:lpstr>Outcomes</vt:lpstr>
      <vt:lpstr>Metric for Business Monitoring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Site Traffic </dc:title>
  <dc:creator>CLINTON BINDA ASOH-ITAMBI</dc:creator>
  <cp:lastModifiedBy>CLINTON BINDA ASOH-ITAMBI</cp:lastModifiedBy>
  <cp:revision>15</cp:revision>
  <dcterms:created xsi:type="dcterms:W3CDTF">2023-08-03T08:56:58Z</dcterms:created>
  <dcterms:modified xsi:type="dcterms:W3CDTF">2023-09-14T14:28:29Z</dcterms:modified>
</cp:coreProperties>
</file>