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43895963" cy="32921575"/>
  <p:notesSz cx="35547300" cy="50444400"/>
  <p:defaultTextStyle>
    <a:defPPr>
      <a:defRPr lang="en-US"/>
    </a:defPPr>
    <a:lvl1pPr marL="0" algn="l" defTabSz="4389486" rtl="0" eaLnBrk="1" latinLnBrk="0" hangingPunct="1">
      <a:defRPr sz="8600" kern="1200">
        <a:solidFill>
          <a:schemeClr val="tx1"/>
        </a:solidFill>
        <a:latin typeface="+mn-lt"/>
        <a:ea typeface="+mn-ea"/>
        <a:cs typeface="+mn-cs"/>
      </a:defRPr>
    </a:lvl1pPr>
    <a:lvl2pPr marL="2194743" algn="l" defTabSz="4389486" rtl="0" eaLnBrk="1" latinLnBrk="0" hangingPunct="1">
      <a:defRPr sz="8600" kern="1200">
        <a:solidFill>
          <a:schemeClr val="tx1"/>
        </a:solidFill>
        <a:latin typeface="+mn-lt"/>
        <a:ea typeface="+mn-ea"/>
        <a:cs typeface="+mn-cs"/>
      </a:defRPr>
    </a:lvl2pPr>
    <a:lvl3pPr marL="4389486" algn="l" defTabSz="4389486" rtl="0" eaLnBrk="1" latinLnBrk="0" hangingPunct="1">
      <a:defRPr sz="8600" kern="1200">
        <a:solidFill>
          <a:schemeClr val="tx1"/>
        </a:solidFill>
        <a:latin typeface="+mn-lt"/>
        <a:ea typeface="+mn-ea"/>
        <a:cs typeface="+mn-cs"/>
      </a:defRPr>
    </a:lvl3pPr>
    <a:lvl4pPr marL="6584229" algn="l" defTabSz="4389486" rtl="0" eaLnBrk="1" latinLnBrk="0" hangingPunct="1">
      <a:defRPr sz="8600" kern="1200">
        <a:solidFill>
          <a:schemeClr val="tx1"/>
        </a:solidFill>
        <a:latin typeface="+mn-lt"/>
        <a:ea typeface="+mn-ea"/>
        <a:cs typeface="+mn-cs"/>
      </a:defRPr>
    </a:lvl4pPr>
    <a:lvl5pPr marL="8778972" algn="l" defTabSz="4389486" rtl="0" eaLnBrk="1" latinLnBrk="0" hangingPunct="1">
      <a:defRPr sz="8600" kern="1200">
        <a:solidFill>
          <a:schemeClr val="tx1"/>
        </a:solidFill>
        <a:latin typeface="+mn-lt"/>
        <a:ea typeface="+mn-ea"/>
        <a:cs typeface="+mn-cs"/>
      </a:defRPr>
    </a:lvl5pPr>
    <a:lvl6pPr marL="10973714" algn="l" defTabSz="4389486" rtl="0" eaLnBrk="1" latinLnBrk="0" hangingPunct="1">
      <a:defRPr sz="8600" kern="1200">
        <a:solidFill>
          <a:schemeClr val="tx1"/>
        </a:solidFill>
        <a:latin typeface="+mn-lt"/>
        <a:ea typeface="+mn-ea"/>
        <a:cs typeface="+mn-cs"/>
      </a:defRPr>
    </a:lvl6pPr>
    <a:lvl7pPr marL="13168457" algn="l" defTabSz="4389486" rtl="0" eaLnBrk="1" latinLnBrk="0" hangingPunct="1">
      <a:defRPr sz="8600" kern="1200">
        <a:solidFill>
          <a:schemeClr val="tx1"/>
        </a:solidFill>
        <a:latin typeface="+mn-lt"/>
        <a:ea typeface="+mn-ea"/>
        <a:cs typeface="+mn-cs"/>
      </a:defRPr>
    </a:lvl7pPr>
    <a:lvl8pPr marL="15363200" algn="l" defTabSz="4389486" rtl="0" eaLnBrk="1" latinLnBrk="0" hangingPunct="1">
      <a:defRPr sz="8600" kern="1200">
        <a:solidFill>
          <a:schemeClr val="tx1"/>
        </a:solidFill>
        <a:latin typeface="+mn-lt"/>
        <a:ea typeface="+mn-ea"/>
        <a:cs typeface="+mn-cs"/>
      </a:defRPr>
    </a:lvl8pPr>
    <a:lvl9pPr marL="17557943" algn="l" defTabSz="4389486"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9">
          <p15:clr>
            <a:srgbClr val="A4A3A4"/>
          </p15:clr>
        </p15:guide>
        <p15:guide id="2" pos="1382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varScale="1">
        <p:scale>
          <a:sx n="14" d="100"/>
          <a:sy n="14" d="100"/>
        </p:scale>
        <p:origin x="130" y="538"/>
      </p:cViewPr>
      <p:guideLst>
        <p:guide orient="horz" pos="10369"/>
        <p:guide pos="13826"/>
      </p:guideLst>
    </p:cSldViewPr>
  </p:slideViewPr>
  <p:notesTextViewPr>
    <p:cViewPr>
      <p:scale>
        <a:sx n="100" d="100"/>
        <a:sy n="100" d="100"/>
      </p:scale>
      <p:origin x="0" y="0"/>
    </p:cViewPr>
  </p:notesTextViewPr>
  <p:gridSpacing cx="36004" cy="36004"/>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linton Elliott" userId="c07c9239cf8ef362" providerId="LiveId" clId="{E9BFBDB0-B4CB-4C9C-8988-5166DE258885}"/>
    <pc:docChg chg="undo custSel modSld">
      <pc:chgData name="Clinton Elliott" userId="c07c9239cf8ef362" providerId="LiveId" clId="{E9BFBDB0-B4CB-4C9C-8988-5166DE258885}" dt="2017-10-05T10:56:58.243" v="230" actId="167"/>
      <pc:docMkLst>
        <pc:docMk/>
      </pc:docMkLst>
      <pc:sldChg chg="delSp modSp">
        <pc:chgData name="Clinton Elliott" userId="c07c9239cf8ef362" providerId="LiveId" clId="{E9BFBDB0-B4CB-4C9C-8988-5166DE258885}" dt="2017-10-05T10:56:58.243" v="230" actId="167"/>
        <pc:sldMkLst>
          <pc:docMk/>
          <pc:sldMk cId="0" sldId="256"/>
        </pc:sldMkLst>
        <pc:spChg chg="mod">
          <ac:chgData name="Clinton Elliott" userId="c07c9239cf8ef362" providerId="LiveId" clId="{E9BFBDB0-B4CB-4C9C-8988-5166DE258885}" dt="2017-10-05T10:51:30.103" v="165" actId="20577"/>
          <ac:spMkLst>
            <pc:docMk/>
            <pc:sldMk cId="0" sldId="256"/>
            <ac:spMk id="2" creationId="{00000000-0000-0000-0000-000000000000}"/>
          </ac:spMkLst>
        </pc:spChg>
        <pc:spChg chg="mod">
          <ac:chgData name="Clinton Elliott" userId="c07c9239cf8ef362" providerId="LiveId" clId="{E9BFBDB0-B4CB-4C9C-8988-5166DE258885}" dt="2017-10-05T10:52:00.983" v="207" actId="20577"/>
          <ac:spMkLst>
            <pc:docMk/>
            <pc:sldMk cId="0" sldId="256"/>
            <ac:spMk id="8" creationId="{00000000-0000-0000-0000-000000000000}"/>
          </ac:spMkLst>
        </pc:spChg>
        <pc:graphicFrameChg chg="mod modGraphic">
          <ac:chgData name="Clinton Elliott" userId="c07c9239cf8ef362" providerId="LiveId" clId="{E9BFBDB0-B4CB-4C9C-8988-5166DE258885}" dt="2017-10-05T10:54:19.528" v="226" actId="255"/>
          <ac:graphicFrameMkLst>
            <pc:docMk/>
            <pc:sldMk cId="0" sldId="256"/>
            <ac:graphicFrameMk id="11" creationId="{00000000-0000-0000-0000-000000000000}"/>
          </ac:graphicFrameMkLst>
        </pc:graphicFrameChg>
        <pc:picChg chg="del">
          <ac:chgData name="Clinton Elliott" userId="c07c9239cf8ef362" providerId="LiveId" clId="{E9BFBDB0-B4CB-4C9C-8988-5166DE258885}" dt="2017-10-05T10:52:12.038" v="208" actId="478"/>
          <ac:picMkLst>
            <pc:docMk/>
            <pc:sldMk cId="0" sldId="256"/>
            <ac:picMk id="7" creationId="{00000000-0000-0000-0000-000000000000}"/>
          </ac:picMkLst>
        </pc:picChg>
        <pc:picChg chg="mod ord">
          <ac:chgData name="Clinton Elliott" userId="c07c9239cf8ef362" providerId="LiveId" clId="{E9BFBDB0-B4CB-4C9C-8988-5166DE258885}" dt="2017-10-05T10:56:58.243" v="230" actId="167"/>
          <ac:picMkLst>
            <pc:docMk/>
            <pc:sldMk cId="0" sldId="256"/>
            <ac:picMk id="13" creationId="{00000000-0000-0000-0000-000000000000}"/>
          </ac:picMkLst>
        </pc:picChg>
      </pc:sldChg>
    </pc:docChg>
  </pc:docChgLst>
  <pc:docChgLst>
    <pc:chgData name="Clinton Elliott" userId="c07c9239cf8ef362" providerId="LiveId" clId="{0F5729CE-5290-4E37-9093-EC8F0A01CD3E}"/>
    <pc:docChg chg="undo redo custSel modSld">
      <pc:chgData name="Clinton Elliott" userId="c07c9239cf8ef362" providerId="LiveId" clId="{0F5729CE-5290-4E37-9093-EC8F0A01CD3E}" dt="2017-10-08T02:48:06.143" v="1136" actId="1076"/>
      <pc:docMkLst>
        <pc:docMk/>
      </pc:docMkLst>
      <pc:sldChg chg="addSp delSp modSp">
        <pc:chgData name="Clinton Elliott" userId="c07c9239cf8ef362" providerId="LiveId" clId="{0F5729CE-5290-4E37-9093-EC8F0A01CD3E}" dt="2017-10-08T02:48:06.143" v="1136" actId="1076"/>
        <pc:sldMkLst>
          <pc:docMk/>
          <pc:sldMk cId="0" sldId="256"/>
        </pc:sldMkLst>
        <pc:spChg chg="del mod">
          <ac:chgData name="Clinton Elliott" userId="c07c9239cf8ef362" providerId="LiveId" clId="{0F5729CE-5290-4E37-9093-EC8F0A01CD3E}" dt="2017-10-08T02:40:40.551" v="1002" actId="478"/>
          <ac:spMkLst>
            <pc:docMk/>
            <pc:sldMk cId="0" sldId="256"/>
            <ac:spMk id="12" creationId="{00000000-0000-0000-0000-000000000000}"/>
          </ac:spMkLst>
        </pc:spChg>
        <pc:spChg chg="add del mod">
          <ac:chgData name="Clinton Elliott" userId="c07c9239cf8ef362" providerId="LiveId" clId="{0F5729CE-5290-4E37-9093-EC8F0A01CD3E}" dt="2017-10-08T02:39:04.805" v="973" actId="478"/>
          <ac:spMkLst>
            <pc:docMk/>
            <pc:sldMk cId="0" sldId="256"/>
            <ac:spMk id="28" creationId="{A5BA5F32-69FB-41DE-817B-5860057E2899}"/>
          </ac:spMkLst>
        </pc:spChg>
        <pc:spChg chg="del">
          <ac:chgData name="Clinton Elliott" userId="c07c9239cf8ef362" providerId="LiveId" clId="{0F5729CE-5290-4E37-9093-EC8F0A01CD3E}" dt="2017-10-08T02:36:45.183" v="880" actId="478"/>
          <ac:spMkLst>
            <pc:docMk/>
            <pc:sldMk cId="0" sldId="256"/>
            <ac:spMk id="31" creationId="{00000000-0000-0000-0000-000000000000}"/>
          </ac:spMkLst>
        </pc:spChg>
        <pc:spChg chg="del mod">
          <ac:chgData name="Clinton Elliott" userId="c07c9239cf8ef362" providerId="LiveId" clId="{0F5729CE-5290-4E37-9093-EC8F0A01CD3E}" dt="2017-10-08T02:36:44.007" v="879" actId="478"/>
          <ac:spMkLst>
            <pc:docMk/>
            <pc:sldMk cId="0" sldId="256"/>
            <ac:spMk id="33" creationId="{00000000-0000-0000-0000-000000000000}"/>
          </ac:spMkLst>
        </pc:spChg>
        <pc:spChg chg="add del mod">
          <ac:chgData name="Clinton Elliott" userId="c07c9239cf8ef362" providerId="LiveId" clId="{0F5729CE-5290-4E37-9093-EC8F0A01CD3E}" dt="2017-10-08T02:39:06.549" v="974" actId="478"/>
          <ac:spMkLst>
            <pc:docMk/>
            <pc:sldMk cId="0" sldId="256"/>
            <ac:spMk id="34" creationId="{0C612B29-CB45-40FF-B09E-36668CD520E0}"/>
          </ac:spMkLst>
        </pc:spChg>
        <pc:spChg chg="add del mod">
          <ac:chgData name="Clinton Elliott" userId="c07c9239cf8ef362" providerId="LiveId" clId="{0F5729CE-5290-4E37-9093-EC8F0A01CD3E}" dt="2017-10-08T02:39:13.248" v="976" actId="478"/>
          <ac:spMkLst>
            <pc:docMk/>
            <pc:sldMk cId="0" sldId="256"/>
            <ac:spMk id="35" creationId="{8BADB158-5EF3-46F0-8E3A-3C9B05FF412E}"/>
          </ac:spMkLst>
        </pc:spChg>
        <pc:spChg chg="add del mod">
          <ac:chgData name="Clinton Elliott" userId="c07c9239cf8ef362" providerId="LiveId" clId="{0F5729CE-5290-4E37-9093-EC8F0A01CD3E}" dt="2017-10-08T02:39:11.330" v="975" actId="478"/>
          <ac:spMkLst>
            <pc:docMk/>
            <pc:sldMk cId="0" sldId="256"/>
            <ac:spMk id="38" creationId="{AADBC851-D98D-4CCB-B667-2ED45B74E173}"/>
          </ac:spMkLst>
        </pc:spChg>
        <pc:spChg chg="add mod ord">
          <ac:chgData name="Clinton Elliott" userId="c07c9239cf8ef362" providerId="LiveId" clId="{0F5729CE-5290-4E37-9093-EC8F0A01CD3E}" dt="2017-10-08T02:48:06.143" v="1136" actId="1076"/>
          <ac:spMkLst>
            <pc:docMk/>
            <pc:sldMk cId="0" sldId="256"/>
            <ac:spMk id="39" creationId="{15B1B202-67D2-44B8-89BC-4B9AAC4B2646}"/>
          </ac:spMkLst>
        </pc:spChg>
        <pc:spChg chg="add mod">
          <ac:chgData name="Clinton Elliott" userId="c07c9239cf8ef362" providerId="LiveId" clId="{0F5729CE-5290-4E37-9093-EC8F0A01CD3E}" dt="2017-10-08T02:43:20.242" v="1027"/>
          <ac:spMkLst>
            <pc:docMk/>
            <pc:sldMk cId="0" sldId="256"/>
            <ac:spMk id="70" creationId="{12CFCAC5-DCDB-435A-95E9-C9DDD5AE5B66}"/>
          </ac:spMkLst>
        </pc:spChg>
        <pc:spChg chg="add mod">
          <ac:chgData name="Clinton Elliott" userId="c07c9239cf8ef362" providerId="LiveId" clId="{0F5729CE-5290-4E37-9093-EC8F0A01CD3E}" dt="2017-10-08T02:43:13.338" v="1025" actId="1076"/>
          <ac:spMkLst>
            <pc:docMk/>
            <pc:sldMk cId="0" sldId="256"/>
            <ac:spMk id="71" creationId="{F3A1DB52-68ED-409E-8BCE-92D75942F975}"/>
          </ac:spMkLst>
        </pc:spChg>
        <pc:spChg chg="add mod">
          <ac:chgData name="Clinton Elliott" userId="c07c9239cf8ef362" providerId="LiveId" clId="{0F5729CE-5290-4E37-9093-EC8F0A01CD3E}" dt="2017-10-08T02:43:13.338" v="1025" actId="1076"/>
          <ac:spMkLst>
            <pc:docMk/>
            <pc:sldMk cId="0" sldId="256"/>
            <ac:spMk id="72" creationId="{508AC547-8B8F-46F5-8ADB-749D3B728DC8}"/>
          </ac:spMkLst>
        </pc:spChg>
        <pc:spChg chg="add mod">
          <ac:chgData name="Clinton Elliott" userId="c07c9239cf8ef362" providerId="LiveId" clId="{0F5729CE-5290-4E37-9093-EC8F0A01CD3E}" dt="2017-10-08T02:44:54.847" v="1098" actId="1076"/>
          <ac:spMkLst>
            <pc:docMk/>
            <pc:sldMk cId="0" sldId="256"/>
            <ac:spMk id="73" creationId="{7647AD08-DC9C-48EC-A57F-04D0C6538AEB}"/>
          </ac:spMkLst>
        </pc:spChg>
        <pc:spChg chg="add mod">
          <ac:chgData name="Clinton Elliott" userId="c07c9239cf8ef362" providerId="LiveId" clId="{0F5729CE-5290-4E37-9093-EC8F0A01CD3E}" dt="2017-10-08T02:45:07.101" v="1101" actId="1076"/>
          <ac:spMkLst>
            <pc:docMk/>
            <pc:sldMk cId="0" sldId="256"/>
            <ac:spMk id="74" creationId="{27A9D56C-CD41-445B-A1B3-C17B81B743C7}"/>
          </ac:spMkLst>
        </pc:spChg>
        <pc:spChg chg="add">
          <ac:chgData name="Clinton Elliott" userId="c07c9239cf8ef362" providerId="LiveId" clId="{0F5729CE-5290-4E37-9093-EC8F0A01CD3E}" dt="2017-10-08T02:40:41" v="1003"/>
          <ac:spMkLst>
            <pc:docMk/>
            <pc:sldMk cId="0" sldId="256"/>
            <ac:spMk id="78" creationId="{575CCCE4-FF0A-4DB5-AC66-4633F12A6D42}"/>
          </ac:spMkLst>
        </pc:spChg>
        <pc:grpChg chg="add mod">
          <ac:chgData name="Clinton Elliott" userId="c07c9239cf8ef362" providerId="LiveId" clId="{0F5729CE-5290-4E37-9093-EC8F0A01CD3E}" dt="2017-10-08T02:44:54.847" v="1098" actId="1076"/>
          <ac:grpSpMkLst>
            <pc:docMk/>
            <pc:sldMk cId="0" sldId="256"/>
            <ac:grpSpMk id="45" creationId="{D03C7D61-7E87-492C-81CE-5E2B34D57B16}"/>
          </ac:grpSpMkLst>
        </pc:grpChg>
        <pc:grpChg chg="add mod">
          <ac:chgData name="Clinton Elliott" userId="c07c9239cf8ef362" providerId="LiveId" clId="{0F5729CE-5290-4E37-9093-EC8F0A01CD3E}" dt="2017-10-08T02:44:54.847" v="1098" actId="1076"/>
          <ac:grpSpMkLst>
            <pc:docMk/>
            <pc:sldMk cId="0" sldId="256"/>
            <ac:grpSpMk id="55" creationId="{98A0CA06-8948-4073-B6A6-9F003F5A34F9}"/>
          </ac:grpSpMkLst>
        </pc:grpChg>
        <pc:grpChg chg="add mod">
          <ac:chgData name="Clinton Elliott" userId="c07c9239cf8ef362" providerId="LiveId" clId="{0F5729CE-5290-4E37-9093-EC8F0A01CD3E}" dt="2017-10-08T02:44:54.847" v="1098" actId="1076"/>
          <ac:grpSpMkLst>
            <pc:docMk/>
            <pc:sldMk cId="0" sldId="256"/>
            <ac:grpSpMk id="75" creationId="{B02062FB-0603-4993-B5A8-B1B1E234FF65}"/>
          </ac:grpSpMkLst>
        </pc:grpChg>
        <pc:graphicFrameChg chg="mod ord modGraphic">
          <ac:chgData name="Clinton Elliott" userId="c07c9239cf8ef362" providerId="LiveId" clId="{0F5729CE-5290-4E37-9093-EC8F0A01CD3E}" dt="2017-10-08T02:47:59.543" v="1134" actId="6549"/>
          <ac:graphicFrameMkLst>
            <pc:docMk/>
            <pc:sldMk cId="0" sldId="256"/>
            <ac:graphicFrameMk id="11" creationId="{00000000-0000-0000-0000-000000000000}"/>
          </ac:graphicFrameMkLst>
        </pc:graphicFrameChg>
        <pc:graphicFrameChg chg="del mod">
          <ac:chgData name="Clinton Elliott" userId="c07c9239cf8ef362" providerId="LiveId" clId="{0F5729CE-5290-4E37-9093-EC8F0A01CD3E}" dt="2017-10-06T01:17:20.248" v="57" actId="20577"/>
          <ac:graphicFrameMkLst>
            <pc:docMk/>
            <pc:sldMk cId="0" sldId="256"/>
            <ac:graphicFrameMk id="16" creationId="{00000000-0000-0000-0000-000000000000}"/>
          </ac:graphicFrameMkLst>
        </pc:graphicFrameChg>
        <pc:graphicFrameChg chg="del">
          <ac:chgData name="Clinton Elliott" userId="c07c9239cf8ef362" providerId="LiveId" clId="{0F5729CE-5290-4E37-9093-EC8F0A01CD3E}" dt="2017-10-06T01:29:52.306" v="181" actId="478"/>
          <ac:graphicFrameMkLst>
            <pc:docMk/>
            <pc:sldMk cId="0" sldId="256"/>
            <ac:graphicFrameMk id="28" creationId="{00000000-0000-0000-0000-000000000000}"/>
          </ac:graphicFrameMkLst>
        </pc:graphicFrameChg>
        <pc:graphicFrameChg chg="add del">
          <ac:chgData name="Clinton Elliott" userId="c07c9239cf8ef362" providerId="LiveId" clId="{0F5729CE-5290-4E37-9093-EC8F0A01CD3E}" dt="2017-10-06T01:17:58.471" v="62" actId="20577"/>
          <ac:graphicFrameMkLst>
            <pc:docMk/>
            <pc:sldMk cId="0" sldId="256"/>
            <ac:graphicFrameMk id="34" creationId="{00000000-0000-0000-0000-000000000000}"/>
          </ac:graphicFrameMkLst>
        </pc:graphicFrameChg>
        <pc:picChg chg="del mod">
          <ac:chgData name="Clinton Elliott" userId="c07c9239cf8ef362" providerId="LiveId" clId="{0F5729CE-5290-4E37-9093-EC8F0A01CD3E}" dt="2017-10-06T01:16:19.718" v="37" actId="478"/>
          <ac:picMkLst>
            <pc:docMk/>
            <pc:sldMk cId="0" sldId="256"/>
            <ac:picMk id="13" creationId="{00000000-0000-0000-0000-000000000000}"/>
          </ac:picMkLst>
        </pc:picChg>
        <pc:picChg chg="del">
          <ac:chgData name="Clinton Elliott" userId="c07c9239cf8ef362" providerId="LiveId" clId="{0F5729CE-5290-4E37-9093-EC8F0A01CD3E}" dt="2017-10-06T01:17:14.106" v="56" actId="478"/>
          <ac:picMkLst>
            <pc:docMk/>
            <pc:sldMk cId="0" sldId="256"/>
            <ac:picMk id="18" creationId="{00000000-0000-0000-0000-000000000000}"/>
          </ac:picMkLst>
        </pc:picChg>
        <pc:picChg chg="del">
          <ac:chgData name="Clinton Elliott" userId="c07c9239cf8ef362" providerId="LiveId" clId="{0F5729CE-5290-4E37-9093-EC8F0A01CD3E}" dt="2017-10-06T01:17:09.559" v="55" actId="478"/>
          <ac:picMkLst>
            <pc:docMk/>
            <pc:sldMk cId="0" sldId="256"/>
            <ac:picMk id="19" creationId="{00000000-0000-0000-0000-000000000000}"/>
          </ac:picMkLst>
        </pc:picChg>
        <pc:picChg chg="del">
          <ac:chgData name="Clinton Elliott" userId="c07c9239cf8ef362" providerId="LiveId" clId="{0F5729CE-5290-4E37-9093-EC8F0A01CD3E}" dt="2017-10-06T01:17:07.801" v="53" actId="478"/>
          <ac:picMkLst>
            <pc:docMk/>
            <pc:sldMk cId="0" sldId="256"/>
            <ac:picMk id="20" creationId="{00000000-0000-0000-0000-000000000000}"/>
          </ac:picMkLst>
        </pc:picChg>
        <pc:picChg chg="del">
          <ac:chgData name="Clinton Elliott" userId="c07c9239cf8ef362" providerId="LiveId" clId="{0F5729CE-5290-4E37-9093-EC8F0A01CD3E}" dt="2017-10-06T01:17:08.545" v="54" actId="478"/>
          <ac:picMkLst>
            <pc:docMk/>
            <pc:sldMk cId="0" sldId="256"/>
            <ac:picMk id="23" creationId="{00000000-0000-0000-0000-000000000000}"/>
          </ac:picMkLst>
        </pc:picChg>
        <pc:picChg chg="add del mod">
          <ac:chgData name="Clinton Elliott" userId="c07c9239cf8ef362" providerId="LiveId" clId="{0F5729CE-5290-4E37-9093-EC8F0A01CD3E}" dt="2017-10-08T02:37:44.400" v="891" actId="478"/>
          <ac:picMkLst>
            <pc:docMk/>
            <pc:sldMk cId="0" sldId="256"/>
            <ac:picMk id="29" creationId="{374ACDEA-895E-4904-A7FA-B9DCBB1E6839}"/>
          </ac:picMkLst>
        </pc:picChg>
        <pc:picChg chg="del">
          <ac:chgData name="Clinton Elliott" userId="c07c9239cf8ef362" providerId="LiveId" clId="{0F5729CE-5290-4E37-9093-EC8F0A01CD3E}" dt="2017-10-08T02:36:40.616" v="877" actId="478"/>
          <ac:picMkLst>
            <pc:docMk/>
            <pc:sldMk cId="0" sldId="256"/>
            <ac:picMk id="30" creationId="{00000000-0000-0000-0000-000000000000}"/>
          </ac:picMkLst>
        </pc:picChg>
        <pc:picChg chg="del">
          <ac:chgData name="Clinton Elliott" userId="c07c9239cf8ef362" providerId="LiveId" clId="{0F5729CE-5290-4E37-9093-EC8F0A01CD3E}" dt="2017-10-08T02:36:33.318" v="875" actId="478"/>
          <ac:picMkLst>
            <pc:docMk/>
            <pc:sldMk cId="0" sldId="256"/>
            <ac:picMk id="32" creationId="{00000000-0000-0000-0000-000000000000}"/>
          </ac:picMkLst>
        </pc:picChg>
        <pc:picChg chg="add del">
          <ac:chgData name="Clinton Elliott" userId="c07c9239cf8ef362" providerId="LiveId" clId="{0F5729CE-5290-4E37-9093-EC8F0A01CD3E}" dt="2017-10-06T01:17:55.444" v="60" actId="20577"/>
          <ac:picMkLst>
            <pc:docMk/>
            <pc:sldMk cId="0" sldId="256"/>
            <ac:picMk id="35" creationId="{DA91DC00-173A-41C8-883D-E7EC38FD7014}"/>
          </ac:picMkLst>
        </pc:picChg>
        <pc:picChg chg="add del mod">
          <ac:chgData name="Clinton Elliott" userId="c07c9239cf8ef362" providerId="LiveId" clId="{0F5729CE-5290-4E37-9093-EC8F0A01CD3E}" dt="2017-10-08T02:38:45.897" v="968" actId="478"/>
          <ac:picMkLst>
            <pc:docMk/>
            <pc:sldMk cId="0" sldId="256"/>
            <ac:picMk id="36" creationId="{ADDA3EFE-B06C-4D6D-A16F-404AECDEB218}"/>
          </ac:picMkLst>
        </pc:picChg>
        <pc:picChg chg="add del mod">
          <ac:chgData name="Clinton Elliott" userId="c07c9239cf8ef362" providerId="LiveId" clId="{0F5729CE-5290-4E37-9093-EC8F0A01CD3E}" dt="2017-10-08T02:38:45.240" v="967" actId="478"/>
          <ac:picMkLst>
            <pc:docMk/>
            <pc:sldMk cId="0" sldId="256"/>
            <ac:picMk id="37" creationId="{92D7DE98-2C8D-4EA1-8F8C-6ACE1A5046F8}"/>
          </ac:picMkLst>
        </pc:picChg>
        <pc:picChg chg="add del mod">
          <ac:chgData name="Clinton Elliott" userId="c07c9239cf8ef362" providerId="LiveId" clId="{0F5729CE-5290-4E37-9093-EC8F0A01CD3E}" dt="2017-10-06T02:00:29.739" v="425" actId="478"/>
          <ac:picMkLst>
            <pc:docMk/>
            <pc:sldMk cId="0" sldId="256"/>
            <ac:picMk id="38" creationId="{303698F2-FDB6-4F41-9EA5-FB90049F3D27}"/>
          </ac:picMkLst>
        </pc:picChg>
        <pc:picChg chg="add del mod">
          <ac:chgData name="Clinton Elliott" userId="c07c9239cf8ef362" providerId="LiveId" clId="{0F5729CE-5290-4E37-9093-EC8F0A01CD3E}" dt="2017-10-06T01:26:38.522" v="121" actId="478"/>
          <ac:picMkLst>
            <pc:docMk/>
            <pc:sldMk cId="0" sldId="256"/>
            <ac:picMk id="39" creationId="{137E6C44-058D-4B76-A372-A1AA2681AAF4}"/>
          </ac:picMkLst>
        </pc:picChg>
        <pc:picChg chg="add del mod">
          <ac:chgData name="Clinton Elliott" userId="c07c9239cf8ef362" providerId="LiveId" clId="{0F5729CE-5290-4E37-9093-EC8F0A01CD3E}" dt="2017-10-08T02:38:16.362" v="901" actId="478"/>
          <ac:picMkLst>
            <pc:docMk/>
            <pc:sldMk cId="0" sldId="256"/>
            <ac:picMk id="40" creationId="{EFF094E6-DA1F-4CEC-B805-F5BD4B769157}"/>
          </ac:picMkLst>
        </pc:picChg>
        <pc:picChg chg="add del mod">
          <ac:chgData name="Clinton Elliott" userId="c07c9239cf8ef362" providerId="LiveId" clId="{0F5729CE-5290-4E37-9093-EC8F0A01CD3E}" dt="2017-10-08T02:38:17.033" v="902" actId="478"/>
          <ac:picMkLst>
            <pc:docMk/>
            <pc:sldMk cId="0" sldId="256"/>
            <ac:picMk id="41" creationId="{4E98A09B-0562-46AB-83A2-6233144009D6}"/>
          </ac:picMkLst>
        </pc:picChg>
        <pc:picChg chg="add mod">
          <ac:chgData name="Clinton Elliott" userId="c07c9239cf8ef362" providerId="LiveId" clId="{0F5729CE-5290-4E37-9093-EC8F0A01CD3E}" dt="2017-10-08T02:48:02.665" v="1135" actId="1076"/>
          <ac:picMkLst>
            <pc:docMk/>
            <pc:sldMk cId="0" sldId="256"/>
            <ac:picMk id="42" creationId="{A42B597C-E6CA-48AB-9171-863879AC5730}"/>
          </ac:picMkLst>
        </pc:picChg>
        <pc:picChg chg="add del mod">
          <ac:chgData name="Clinton Elliott" userId="c07c9239cf8ef362" providerId="LiveId" clId="{0F5729CE-5290-4E37-9093-EC8F0A01CD3E}" dt="2017-10-06T01:26:38.522" v="121" actId="478"/>
          <ac:picMkLst>
            <pc:docMk/>
            <pc:sldMk cId="0" sldId="256"/>
            <ac:picMk id="42" creationId="{85ED2632-3EAA-4D13-A59C-E1DDB3D06E98}"/>
          </ac:picMkLst>
        </pc:picChg>
        <pc:picChg chg="add del mod">
          <ac:chgData name="Clinton Elliott" userId="c07c9239cf8ef362" providerId="LiveId" clId="{0F5729CE-5290-4E37-9093-EC8F0A01CD3E}" dt="2017-10-08T02:38:15.796" v="900" actId="478"/>
          <ac:picMkLst>
            <pc:docMk/>
            <pc:sldMk cId="0" sldId="256"/>
            <ac:picMk id="43" creationId="{DE3876D1-473A-4985-8ABF-F368C024C5D4}"/>
          </ac:picMkLst>
        </pc:picChg>
        <pc:picChg chg="add del mod">
          <ac:chgData name="Clinton Elliott" userId="c07c9239cf8ef362" providerId="LiveId" clId="{0F5729CE-5290-4E37-9093-EC8F0A01CD3E}" dt="2017-10-08T02:38:17.558" v="903" actId="478"/>
          <ac:picMkLst>
            <pc:docMk/>
            <pc:sldMk cId="0" sldId="256"/>
            <ac:picMk id="44" creationId="{8DA42720-55F7-4A70-B900-DB51308D282B}"/>
          </ac:picMkLst>
        </pc:picChg>
        <pc:picChg chg="add del mod">
          <ac:chgData name="Clinton Elliott" userId="c07c9239cf8ef362" providerId="LiveId" clId="{0F5729CE-5290-4E37-9093-EC8F0A01CD3E}" dt="2017-10-06T01:22:17.748" v="118" actId="478"/>
          <ac:picMkLst>
            <pc:docMk/>
            <pc:sldMk cId="0" sldId="256"/>
            <ac:picMk id="45" creationId="{35950435-ECD5-4068-9D2E-6C60ADB62CC2}"/>
          </ac:picMkLst>
        </pc:picChg>
        <pc:picChg chg="add del mod">
          <ac:chgData name="Clinton Elliott" userId="c07c9239cf8ef362" providerId="LiveId" clId="{0F5729CE-5290-4E37-9093-EC8F0A01CD3E}" dt="2017-10-06T01:22:18.259" v="119" actId="478"/>
          <ac:picMkLst>
            <pc:docMk/>
            <pc:sldMk cId="0" sldId="256"/>
            <ac:picMk id="46" creationId="{CAC4F983-232D-43DB-B97D-18CD3758346A}"/>
          </ac:picMkLst>
        </pc:picChg>
        <pc:picChg chg="add del mod">
          <ac:chgData name="Clinton Elliott" userId="c07c9239cf8ef362" providerId="LiveId" clId="{0F5729CE-5290-4E37-9093-EC8F0A01CD3E}" dt="2017-10-06T01:22:18.845" v="120" actId="478"/>
          <ac:picMkLst>
            <pc:docMk/>
            <pc:sldMk cId="0" sldId="256"/>
            <ac:picMk id="47" creationId="{1ED34E6C-5B73-461E-A179-213CE25F97F8}"/>
          </ac:picMkLst>
        </pc:picChg>
        <pc:picChg chg="add mod">
          <ac:chgData name="Clinton Elliott" userId="c07c9239cf8ef362" providerId="LiveId" clId="{0F5729CE-5290-4E37-9093-EC8F0A01CD3E}" dt="2017-10-06T01:31:49.706" v="198" actId="1076"/>
          <ac:picMkLst>
            <pc:docMk/>
            <pc:sldMk cId="0" sldId="256"/>
            <ac:picMk id="48" creationId="{7A565E3E-8B3E-431E-951E-E11222A92D1A}"/>
          </ac:picMkLst>
        </pc:picChg>
        <pc:picChg chg="add del mod">
          <ac:chgData name="Clinton Elliott" userId="c07c9239cf8ef362" providerId="LiveId" clId="{0F5729CE-5290-4E37-9093-EC8F0A01CD3E}" dt="2017-10-08T02:38:43.511" v="966" actId="478"/>
          <ac:picMkLst>
            <pc:docMk/>
            <pc:sldMk cId="0" sldId="256"/>
            <ac:picMk id="49" creationId="{A14EFC70-7F03-4E94-A754-DF8C808FDD1E}"/>
          </ac:picMkLst>
        </pc:picChg>
        <pc:picChg chg="add mod">
          <ac:chgData name="Clinton Elliott" userId="c07c9239cf8ef362" providerId="LiveId" clId="{0F5729CE-5290-4E37-9093-EC8F0A01CD3E}" dt="2017-10-08T02:43:13.338" v="1025" actId="1076"/>
          <ac:picMkLst>
            <pc:docMk/>
            <pc:sldMk cId="0" sldId="256"/>
            <ac:picMk id="67" creationId="{3C7D214F-57A5-4FE5-9C3F-7C7E8F3C9664}"/>
          </ac:picMkLst>
        </pc:picChg>
        <pc:picChg chg="add mod">
          <ac:chgData name="Clinton Elliott" userId="c07c9239cf8ef362" providerId="LiveId" clId="{0F5729CE-5290-4E37-9093-EC8F0A01CD3E}" dt="2017-10-08T02:43:13.338" v="1025" actId="1076"/>
          <ac:picMkLst>
            <pc:docMk/>
            <pc:sldMk cId="0" sldId="256"/>
            <ac:picMk id="68" creationId="{2D891177-8E5A-44D8-B465-A9136606A7B2}"/>
          </ac:picMkLst>
        </pc:picChg>
        <pc:picChg chg="add mod">
          <ac:chgData name="Clinton Elliott" userId="c07c9239cf8ef362" providerId="LiveId" clId="{0F5729CE-5290-4E37-9093-EC8F0A01CD3E}" dt="2017-10-08T02:43:13.338" v="1025" actId="1076"/>
          <ac:picMkLst>
            <pc:docMk/>
            <pc:sldMk cId="0" sldId="256"/>
            <ac:picMk id="69" creationId="{2A1C05BE-15A1-466C-8265-C82CCA1B364B}"/>
          </ac:picMkLst>
        </pc:pic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7-10-08T02:38:34.670"/>
    </inkml:context>
    <inkml:brush xml:id="br0">
      <inkml:brushProperty name="width" value="0.04" units="cm"/>
      <inkml:brushProperty name="height" value="0.04" units="cm"/>
      <inkml:brushProperty name="color" value="#FFFFFF"/>
      <inkml:brushProperty name="ignorePressure" value="1"/>
    </inkml:brush>
  </inkml:definitions>
  <inkml:trace contextRef="#ctx0" brushRef="#br0">28 111,'5'0,"5"0,7 0,4 0,3 0,2 0,-16 0,-16 0,-10 0,-8 0,-3 0,1 4,2 2,9-1,12-1,11-1,13-1,7-1,0-4,-1-3,-1 1,-4-4,-1 0,-1 2,2 1,1 3,2 1,1 1,-9 1,-11 0,-21 0,-12 1,-7-1,-1 0,0 0,2 1,2-1,1 0,7 4,11 1,12 1,11-2,-1 3,-7 1,5-2,11-2,6-5,8-2,3-2,5-3,4-1,-1 1,-3 3,0 1,3 2,2 1,-1 1,-5 0,-4 0,1 1,-1-1,-2 0,-3 0,-2 1,-1-1,-1 0,5 0,5 0,5 0,1 0,-3 0,-3 0,-4 0,-2 0,-3 0,-1 0,-10 4,-12 1,-12 1,-9 2,-6 1,-4-2,7-2,11-1,11-3,11 0,6-1,-4 0,-9 0,-11-1,-9 1,-7 0,-9 0,-4 0,-2 0,2 0,10 0,14 0,13 0,14 0,10 0,4 0,1 0,0 0,-15 4,-15 1,-4-3,3-8,2-6,-1-5,0-9,-1-3,-6 2,-10 7,-4 10,-2 12,-4 9,8 3,11-2,11 3,8-2,8-4,3-2,3-3,1-2,0-2,0 0,-6 4,-10 1,-13-1,-10 0,-9-1,0-1</inkml:trace>
  <inkml:trace contextRef="#ctx0" brushRef="#br0" timeOffset="1">1153 135,'-5'0,"-5"0,-7 0,-4 0,2-4,3-10,9-3,11-2,4-2,10-2,7 3,-6 10,-10 5,-8 9,-7 3,-3 5,-1 4,-2 0,0 1,3 2,2 1,8-1,7-6,8-3,5-5,8-6,9-4,1-1,0-3,-3-1,-2 2,-13 3,-18 1,-14 2,-10 5,-6 2,-3 1,-1-2,1 0,0-2,5 3,3 2,1-2,12-5,13-11,10-4,12 1,1-1,5-3,2 2,0 0,-11 2,-18 4,-10 7,-13 5,-8 1,-5 1,-1 0,1-2,0 0,1-1,6 4,11 0,18 1,12-2,7 3,5 4,1 1,6-2,0-3,4-2,-1-3,-2-1,-3 0,-12-2,-18 1,-15-1,-11 1,-9 0,-5-1,-1 1,2 0,2 0,2 0,2-4,-4-1,0-1,1 2,1 1,1-3,6-5,7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7-10-08T02:38:34.670"/>
    </inkml:context>
    <inkml:brush xml:id="br0">
      <inkml:brushProperty name="width" value="0.04" units="cm"/>
      <inkml:brushProperty name="height" value="0.04" units="cm"/>
      <inkml:brushProperty name="color" value="#FFFFFF"/>
      <inkml:brushProperty name="ignorePressure" value="1"/>
    </inkml:brush>
  </inkml:definitions>
  <inkml:trace contextRef="#ctx0" brushRef="#br0">2746 999,'-2'0,"-4"0,-3 0,1-2,0-4,8 0,3-2,3 1,4 1,2 2,2 1,-5 2,-8 0,-9 1,-5 3,-4 1,4-1,7 0,9-1,8 1,6 1,1-1,1 0,-5-1,-11-2,-7 1,-6-1,-4 0,-1 0,6 0,10-3,9-3,5-2,3-3,-4 0,-9 3,-9 4,-7 4,-5 1,-2 1,0-1,5 1,7-1,10 0,9-1,-1 0,-4 3,-6 2,-8 4,-6-1,-5 0,-2-3,-1-2,6-3,8-5,6-4,7-2,4 0,3 2,3 1,2 1,-1-1,0 2,-1 1,-1-1,-1 1,-1 2,0 0,0 1,3 2,2-1,6 1,1 1,3-4,4 0,4 1,2-1,2 2,-1-1,-5 2,-6 0,-4 0,-2 0,-4 2,-3 2,2-1,-1-1,-1 2,0 1,2-2,2 0,1-1,6-1,0 2,-1 0,0 0,-3 2,-3-1,1 0,1 2,-1 1,3 3,3-1,1-2,1-2,2-1,-3 0,-3 0,-2-1,-13-1,-10-1,-10 0,-8-1,-4 0,-2 0,0 0,2 0,2-1,9-3,7-5,7-1,4 2,2 5,1 2,-1 4,1 2,1 0,0-2,2 0,0-1,1-1,-2-3,-4-4,-2-3,-3-2,-1-2,-2 4,0 5,-1 7,1 6,-1 8,1 3,-3-3,-3-3,-2-4,-1-2,-1-2,-1-2,-1 1,-1-1,2-3,3-5,0-3,1-3,3-3,3 2,5 1,5 4,-1 5,2 2,-3 1,-4-2,1-3,2-4,0-3,1-2,2 1,0-1,0 1,-1-2,0 0,2 2,-2 5,-1 6,-3 8,-1 8,-2 2,-3 0,-4-5,-3-1,-2-3,-2 0,-2-3,1-1,-1-2,0-2,1 0,-1-1,1 0,-1-1,6 1,6 0,6-1,5 1,2 3,0 0,2 0,1-1,0 0,2-1,-4-3,1-1,-3-2,-6-1,-4 1,-6 2,-1 3,-1 1,-3 2,0-1,-2 2,0 1,0-1,0-1,6-1,8-1,6-1,5 0,2 0,2 0,0-3,3-2,1-2,1-1,0-2,-3-1,-7 3,-5 6,-6 2,-6 2,-3 1,-2-1,-3 0,0-1,2-5,-1-4,-1-4,0-4,2-2,1 3,3 0,3 1,2 1,4 2,5 1,1 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7-10-08T02:38:34.676"/>
    </inkml:context>
    <inkml:brush xml:id="br0">
      <inkml:brushProperty name="width" value="0.04" units="cm"/>
      <inkml:brushProperty name="height" value="0.04" units="cm"/>
      <inkml:brushProperty name="color" value="#FFFFFF"/>
      <inkml:brushProperty name="ignorePressure" value="1"/>
    </inkml:brush>
  </inkml:definitions>
  <inkml:trace contextRef="#ctx0" brushRef="#br0">20 84,'0'-5,"0"-10,0-8,0 5,0 10,4 7,3 7,3 4,1 4,4-1,2-1,0-9,1-3,3-3,2-1,-8 1,-6 0</inkml:trace>
  <inkml:trace contextRef="#ctx0" brushRef="#br0" timeOffset="1">23 75,'2'0,"3"0,3 0,0 2,-1 3,0 0,1 0,2-1,1-1,-1-4,-5-1,-3 1,-4 2,-4 0,-3 0,-2 2,-2 0,-1 0,0 0,3-4,2-5,4-4,2-2,1-2,2 0,0 0,3 2,1 1,1 3,3 2,2 5,-1 4,0 4,0 3,-4 2,-1 1,-1 1,-2-1,-1-1</inkml:trace>
  <inkml:trace contextRef="#ctx0" brushRef="#br0" timeOffset="2">111 88,'-2'0,"-3"0,-1-2,3-3,4-3,5 1,3 0,-1 0,2 1,-4 4,-4 2,-6 1,-4 3,-3 0,1 2,0 0,-2-1,5-2,3-3,2-2</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7-10-08T02:38:34.679"/>
    </inkml:context>
    <inkml:brush xml:id="br0">
      <inkml:brushProperty name="width" value="0.04" units="cm"/>
      <inkml:brushProperty name="height" value="0.04" units="cm"/>
      <inkml:brushProperty name="color" value="#FFFFFF"/>
      <inkml:brushProperty name="ignorePressure" value="1"/>
    </inkml:brush>
  </inkml:definitions>
  <inkml:trace contextRef="#ctx0" brushRef="#br0">84 123,'5'0,"9"0,1-6,5-1,-8-1,-11 3,-7 6,-7 10,4 2,4-6,8-4,10-4,8-6,-5-2,-11 0,-12 1,-11 3,-3 8,-3 3,2 6,5 1</inkml:trace>
  <inkml:trace contextRef="#ctx0" brushRef="#br0" timeOffset="1">253 191,'-6'0,"-2"-6,0-7,2-7,2-7,1 8,8 7,2 5</inkml:trace>
  <inkml:trace contextRef="#ctx0" brushRef="#br0" timeOffset="2">255 95,'-5'0,"-9"0,-1-6,7-7,6 4,2 9,2 11,0 8,0 2</inkml:trace>
  <inkml:trace contextRef="#ctx0" brushRef="#br0" timeOffset="3">246 171,'0'-5,"0"-5,0-7,0 5,0 9,0 9,0 9,0 6,0-5,0-10,0-11,0-8,0-8,0-3,-5 1,-1 9,0 12,1 11,2 9,1 5,1 3,0 3,1-9,1-12,-1-17,0-11,0-7,0-4,1 0,3-1,12 2,7 5,0 12,-4 12,-10 7,-11 2,-6 4,-1 5,2 4,0 3,3 2,2-3</inkml:trace>
  <inkml:trace contextRef="#ctx0" brushRef="#br0" timeOffset="4">294 121,'0'2,"0"3,-2 1,-1 1,-2-1,2-3,4-4,3-2,4-1,3-1,1-3,-3 3,-6 2,-3 1</inkml:trace>
  <inkml:trace contextRef="#ctx0" brushRef="#br0" timeOffset="5">94 120,'0'2,"-1"0,-4 3,-1 2,-4-2,-2 1,0 1,0 1,-2 1,3-2,6-1,5-3,5-5,4-1,3-1,3-1,0 1,-1-2,-3 1,0 1,-5 2,-3 2,-1 3,-1-1,3-2,-1-3,2 0,0-3,1 1,-3 0,-3 4,-4 1,1 2,3-1,3 0,2 0,3-2,1-1,0-2,-2-1,-1-1,-1 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7-10-08T02:38:34.685"/>
    </inkml:context>
    <inkml:brush xml:id="br0">
      <inkml:brushProperty name="width" value="0.04" units="cm"/>
      <inkml:brushProperty name="height" value="0.04" units="cm"/>
      <inkml:brushProperty name="color" value="#FFFFFF"/>
      <inkml:brushProperty name="ignorePressure" value="1"/>
    </inkml:brush>
  </inkml:definitions>
  <inkml:trace contextRef="#ctx0" brushRef="#br0">39 29,'6'0,"7"0,9 0,5 0,4 0,-3 6,-12 2,-15-1,-13-1,-5 4,-5 0,-5-1,-3-3,-3-2,10-2,15 0,14-2,13-1,9 1,4 0,-1-1</inkml:trace>
  <inkml:trace contextRef="#ctx0" brushRef="#br0" timeOffset="1">89 30,'-5'0,"-6"0,-1 4,6 7,9 1,8-2,7-2,6-3,-7-2,-10-1,-12-2,-9 0,-7 0,-5-1,3-4,9-1,12 0,11-3,9-1,5 2,5 2,-9 3,-11 1,-12 1,-9 1,-4 4,-3 3,2 4,-1 0,-1-2,16-7,14-3,9-7,7-6,3-1,2 2,0 4,-1 2,0 4,-6 1</inkml:trace>
  <inkml:trace contextRef="#ctx0" brushRef="#br0" timeOffset="2">123 70,'-2'0,"-2"0,-2 0,-1 2,0 0,-1 2,-1 0,0 1,-1 0,0-1,1 0,1 0,0-1,-1-1,2-2,1-4,6 0,3-2,2 1,4 0,4 2,2 1,-1 1,0 1,-1 0,1 0,0 0,-2 1,1-1,-2-2,0 0,-4 0,-7 0,-4 3,-5 2,-1 1,-1 0,-1 0,0 1,3 0,0 0,0-2,2 2,0-2,0 0,3-1,5 0,4-4,4-1,1-2,1 1,1 1,-1 1,-1-1,-7 0,-5 0,-4 1,-3 1,-1 1,-2 0,1 0,-1 0,0 0,-2 0,1 0,3 2,4 0,7 0,5 0,3-2,2-2,1-1,0-1,0-1,-1 0,0 1,2 1,0 0,-1-2,0 0,0-1,-3 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7-10-08T02:38:34.673"/>
    </inkml:context>
    <inkml:brush xml:id="br0">
      <inkml:brushProperty name="width" value="0.04" units="cm"/>
      <inkml:brushProperty name="height" value="0.04" units="cm"/>
      <inkml:brushProperty name="color" value="#FFFFFF"/>
      <inkml:brushProperty name="ignorePressure" value="1"/>
    </inkml:brush>
  </inkml:definitions>
  <inkml:trace contextRef="#ctx0" brushRef="#br0">0 101,'5'0,"6"0,7 0,4 0,4 0,1-5,2-2,1 1,-6 1</inkml:trace>
  <inkml:trace contextRef="#ctx0" brushRef="#br0" timeOffset="1">196 72,'-6'0,"-8"0,-8 0,-5 0,-5 0,3 0</inkml:trace>
  <inkml:trace contextRef="#ctx0" brushRef="#br0" timeOffset="2">1240 129,'-9'0,"-9"0,-5 0,-4 0,-2 0,13-5,15-6,11-7,10 0,6-1,8 1,3 0,0 3,-11 8,-15 16,-18 6,-19 5,-4 5,-6-2,-3-6,1-5,12-4,20-9,15-5,12-5,6-6,4-1,-8 4,-9 8,-10 6,-12 2,-9 7,-10 1,-2 3,9 1,18-3,9-8,9-5,5-1,-10-1,-11 1,-11 0,-8 1,-11 1,-9 1,-4-1,2 1,2 1,8 4,5 1,2 1,-1-2,1-2,-2 0,0-2,-6-1,-2 0,0 0,0 0,3 0,0-1,2 1,0 0,1 0,-1 0,2 0,-1 0,-5 0,-2 0,1 0,1 0,2 0,0 0,7-5,1-1,1-1,-1 2,4-3,-1-1,-1 2,4 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7-10-08T02:38:34.672"/>
    </inkml:context>
    <inkml:brush xml:id="br0">
      <inkml:brushProperty name="width" value="0.04" units="cm"/>
      <inkml:brushProperty name="height" value="0.04" units="cm"/>
      <inkml:brushProperty name="color" value="#FFFFFF"/>
      <inkml:brushProperty name="ignorePressure" value="1"/>
    </inkml:brush>
  </inkml:definitions>
  <inkml:trace contextRef="#ctx0" brushRef="#br0">3622 1008,'5'0,"4"0,3 0,1 0,2 0,0 0,0 0,0 0,0 0,-1 0,-4 0,-7 0,-6 0,-6 0,-2 0,-3 0,-1 0,0 0,0 0,2 3,3 2,7 2,5-2,5-1,4-1,3-1,0-1,1-1,1 0,-1-1,0 1,-1 0,1 0,-3-3,-6 0,-6 0,-6 0,-4 2,-3 0,-1 0,-1 1,0 0,-1 0,4 2,0 2,1-1,1 2,6 0,5-1,5-1,4-1,3-1,1 0,1-1,0 0,1-1,-1 1,-6 0,-5 0,-7 0,-5 0,-4 0,-2 0,0 0,-2 0,1 0,0 0,0 0,0 0,6 0,5 0,8 0,4 0,3 0,3 0,1 0,0 0,1 0,-1 2,0 1,-8 0,-7 0,-6-2,-4 1,-4-2,-1 0,0-2,-1-1,1 0,0-2,0-1,1 2,-3 1,0 1,-1 1,2 1,0 0,1 0,-2 0,0 0,-1 0,2 0,-2 1,-3-1,0 0,2 0,0 0,2 0,2 0,0 0,1 0,0 0,0 0,0 0,0-3,0 0,-9-2,-6-4,-1 2,3 0,-1 2,1 2,1 1,0 2,-3 0,2 0,2 0,3 1,3-4,3 0,1 1,-2-1,-2 1,-3 1,0 1,1 0,4 2,1 1,2 5,2 1,0-1,2 1,1-2,-1-2,-1-1,-1-2,-1-1,0-1,-1 0,-1 0,6 2,6 1,6-1,5 3,1 2,1 1,2-2,1-2,0-1,1-1,-2-4,0-1,-1 0,-4 0,-6 1,-5 0,-4 2,-4-1,-2 1,-1 0,5-4,6-3,9-1,5 0,4 1,2 3,3 1,1-1,-1 0,-1 1,-2 1,0 1,-1 0,-1 1,-2-3,-2 0,1-2,1-1,2 2,2-2,3 0,1 0,-1-1,-2 0,-2 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7-10-08T02:39:50.996"/>
    </inkml:context>
    <inkml:brush xml:id="br0">
      <inkml:brushProperty name="width" value="0.28" units="cm"/>
      <inkml:brushProperty name="height" value="0.28" units="cm"/>
      <inkml:brushProperty name="color" value="#FFFFFF"/>
      <inkml:brushProperty name="ignorePressure" value="1"/>
    </inkml:brush>
  </inkml:definitions>
  <inkml:trace contextRef="#ctx0" brushRef="#br0">1479 762,'2'-2,"6"-4,6 1,3-1,2 2,1 2,1 0,1-1,-1 0,-2 0,2 1,1 1,-1 0,-1 0,-1 1,-3 0,2 1,2-1,3 0,0 0,-2 0,-2 0,-2 0,1 0,3 0,1 2,1 1,0 0,2-1,-4 2,-1 0,0 0,0-2,-1 0,2-1,-1-1,-1 0,-2 0,2 0,-1 0,2 0,0 2,-2 1,2 0,-1-1,4 0,3-1,2-1,-2 1,0-1,-3-1,1 1,-3 0,-1 0,0 0,-1 0,-1 0,-2 0,2 0,3 0,-1 0,0 0,-2 0,-2 0,2 0,5 2,3 1,2 0,-1-1,-3 0,-3-1,-3 0,-2-1,-1 0,-1 0,2 0,-9 0,-10-1,-8 1,-6 0,-5 0,-1 0,0 0,0 0,2 0,1 0,2 0,2-2,-2-1,1 0,-3 1,-2 0,-2 1,1 1,1-1,0 1,-1 1,1-1,2 0,2 0,1 0,2 0,0 0,1 0,0 0,1 0,-1 0,0 0,0 0,0 0,0 0,-2 0,-2 2,1 1,-2 2,0 1,1-2,1 0,1-2,0 1,4 3,6 0,6-1,6-1,6 1,7-1,1 0,4-2,-2 0,-1-2,-1 1,-3-1,-1 2,-2 0,1 3,-2 1,1 0,0 1,0-2,0-2,4-1,5 0,1-2,-2 0,0 0,-3-3,-1-2,3-1,-1-2,1-1,-1 0,0 0,0 1,-1 0,-1 1,-1 2,-1 2,-1 1,-1 1,3 1,2 0,6 1,3-1,2 0,3 0,-2 1,-1-1,-1 0,1 0,-1 0,-1 0,-3 0,-1 0,0 0,-1 0,-3 0,-2 0,-1 0,-2 0,-1 0,3 0,2-3,1 0,-1 1,1-3,0 0,-1 1,-2 1,2 2,-1-3,0 1,1 0,-1 1,0 0,2 1,-1-1,4-1,2 0,1 1,1 0,0 1,-3 1,2 0,-1 0,-3 0,3 0,-1 0,0 0,-1 0,0 0,3 0,0 0,3 0,-2 0,-2 0,-2 0,1 0,-1 0,0 0,-2 0,1 0,1 0,4 0,0 0,0 0,1 0,-1 0,-2 0,-2 0,-4 0,-1 0,-1 0,1 0,-1 0,1 0,1 0,3 0,4 0,1 0,4 0,2 0,-1 0,-1 0,-3 0,-1 0,-3 0,-4 0,-2 0,-2 0,1 0,0 0,0 0,1 0,3 0,2 0,1 0,-3 0,-2 0,1 0,1 0,3 0,6 0,1 0,-3 0,-4 0,-3 0,-3 0,-2 0,-2 0,3 0,-1 0,3 0,3 0,-1 0,0 0,0 0,-1 0,-1 0,-2 0,-1 0,-1 0,2 0,0 0,0 3,-1 0,0-1,-1 1,2-2,0 0,0 2,0 1,-6-2,-10 1,-7-2,-5 0,-3-1,-1 1,-1 1,-3 1,0 2,1 2,1 1,1-2,3 1,1-2,1 2,-1-1,5-1,8-2,6-1,4-1,6-1,4 0,1 0,1-1,0 1,-4-2,-4-2,-1 2,0-3,-2 0,1 1,1 1,-1-1,1 0,0 1,2-2,4 1,0-2,0 0,-2 2,-1 0,-1 2,1 1,1 1,-1 0,-1 0,2 0,0 1,0-1,3 0,2 0,0 2,0 1,0 2,1 1,-1-2,-2 0,0-2,-1-1,1 0,-1-1,4 0,0-1,-2 1,-2 0,-3 0,0 0,0 0,3 0,0 0,2 0,1 0,2-3,0 0,-1 1,-1-1,-3 2,1-3,-2 1,-1 0,2 0,-2 2,3 0,-2 0,0 1,1 0,2 1,-1-1,2 0,-2 0,-1 0,0 0,0 0,-2 0,-1 0,-1 0,1 0,3 0,3 0,-1 0,2 0,0 0,7 0,0 0,2 0,0 0,0 0,-4 0,-5 0,-3 0,-1 0,-1 0,-2-2,-1-1,-1 0,2 1,0 0,0-1,2-1,2 1,0 1,2 0,1 1,1-2,2 0,-2 1,-2-1,-1 2,1 0,-1 1,-2-1,0 1,2 1,2-1,2-2,-2-1,1 0,0 1,6 0,2 1,-2 0,-4 1,-4 0,-3 0,-1 0,-1 0,-1 1,1-1,0 0,0 0,1 0,0 0,1 0,0 0,2 0,1 0,-1 0,-1 0,-2 0,-2 0,1 0,-1 0,1 0,0 0,1 0,6 0,1 0,4 0,-1 0,2 0,-3 0,0 0,-1 0,0 0,-2 0,-3 0,0 0,0 0,0 0,-2 0,0 0,2 0,2 0,1 0,0 0,-3 0,0 0,-1 0,-3 0,-1 0,-1 0,1 0,1 0,1 0,1 0,0 0,1 0,3 0,0 0,-1 0,-3 2,0 1,0 0,-2-1,-1 0,1-1,0-1,-1 3,-1 0,0 0,1-1,3-1,3 0,0 0,-2-1,1 0,0 0,1 0,-3 0,1-1,-1 4,-2 0,1-1,0 1,-1-2,-1 0,1 0,0-1,0 0,1 0,0 0,-1 0,1 0,2 0,1 2,-2 1,-2 0,-1-1,1 0,2-1,3-1,0 1,0-1,2-1,1 1,-2 0,-2 0,0 0,1 0,-1 0,-2 0,-2 0,-2 0,2 0,2 0,0 0,2 0,2 0,-2-2,2-1,-2 0,-2 1,0 0,2 1,2 0,2-1,-2-1,-2 0,0 1,-1 0,-2 1,-2 1,1 0,0 0,-1-2,2-1,-1 0,0 1,-1 0,-1 1,2 1,-1-1,0 1,2 1,3-1,-1 0,1 0,2 0,2 0,-2 0,-2 0,-3 0,-1 0,-3 0,2 0,1-2,-2-1,3 0,-1 1,0 0,-1 1,2 0,-1 1,0 0,1 0,0 0,1-2,0-1,-1 0,-1 1,0 1,3 0,0 0,1 1,-1 0,-1 0,0 0,0 0,-2 0,4-2,0-1,2 0,0 1,0 0,-2 1,-3 1,-2-1,1 1,0 1,-1-1,1 0,3 0,3 0,-1 0,1 0,-2 0,1 0,-2 0,-1 0,0 0,-1 0,-1 0,-1 0,1 0,3 0,2 0,-1 0,-1 0,-1 0,-3 0,1 0,0 0,-1 0,2 0,0 0,-2 0,3 0,-1 0,-1 0,1 0,3 0,-1 0,1 0,0 0,-2 0,-2 0,-2 0,2 0,0 0,-1 0,1 0,1 0,1 0,0 0,-1 0,-1 0,-2 0,-1 0,0 0,-1 0,0 0,0 0,0 0,2 0,4 0,0 0,-1 0,0 0,-2 0,-2 0,0 0,2 0,3 0,2 0,1 0,-2 0,-2 0,-2 0,-1 0,2 0,-1 0,2 0,1 2,-2 1,2 0,-1 2,2-1,2 0,1 1,0 0,0-1,-1-1,-3-1,1-1,-2-1,0 2,-3 1,0 2,1 0,3 2,0-1,0-1,0 1,0 1,1 0,-3 1,-2-1,-2-2,0-1,0-2,1-1,4 2,1 0,0-1,-2 0,-1 0,-2-2,0 1,0-1,-1 0,0 0,-1 0,1 0,0-1,0 1,0 0,0 0,-2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197" y="10227028"/>
            <a:ext cx="37311569" cy="7056801"/>
          </a:xfrm>
        </p:spPr>
        <p:txBody>
          <a:bodyPr/>
          <a:lstStyle/>
          <a:p>
            <a:r>
              <a:rPr lang="en-US"/>
              <a:t>Click to edit Master title style</a:t>
            </a:r>
            <a:endParaRPr lang="en-AU"/>
          </a:p>
        </p:txBody>
      </p:sp>
      <p:sp>
        <p:nvSpPr>
          <p:cNvPr id="3" name="Subtitle 2"/>
          <p:cNvSpPr>
            <a:spLocks noGrp="1"/>
          </p:cNvSpPr>
          <p:nvPr>
            <p:ph type="subTitle" idx="1"/>
          </p:nvPr>
        </p:nvSpPr>
        <p:spPr>
          <a:xfrm>
            <a:off x="6584395" y="18655559"/>
            <a:ext cx="30727174" cy="8413291"/>
          </a:xfrm>
        </p:spPr>
        <p:txBody>
          <a:bodyPr/>
          <a:lstStyle>
            <a:lvl1pPr marL="0" indent="0" algn="ctr">
              <a:buNone/>
              <a:defRPr>
                <a:solidFill>
                  <a:schemeClr val="tx1">
                    <a:tint val="75000"/>
                  </a:schemeClr>
                </a:solidFill>
              </a:defRPr>
            </a:lvl1pPr>
            <a:lvl2pPr marL="2194743" indent="0" algn="ctr">
              <a:buNone/>
              <a:defRPr>
                <a:solidFill>
                  <a:schemeClr val="tx1">
                    <a:tint val="75000"/>
                  </a:schemeClr>
                </a:solidFill>
              </a:defRPr>
            </a:lvl2pPr>
            <a:lvl3pPr marL="4389486" indent="0" algn="ctr">
              <a:buNone/>
              <a:defRPr>
                <a:solidFill>
                  <a:schemeClr val="tx1">
                    <a:tint val="75000"/>
                  </a:schemeClr>
                </a:solidFill>
              </a:defRPr>
            </a:lvl3pPr>
            <a:lvl4pPr marL="6584229" indent="0" algn="ctr">
              <a:buNone/>
              <a:defRPr>
                <a:solidFill>
                  <a:schemeClr val="tx1">
                    <a:tint val="75000"/>
                  </a:schemeClr>
                </a:solidFill>
              </a:defRPr>
            </a:lvl4pPr>
            <a:lvl5pPr marL="8778972" indent="0" algn="ctr">
              <a:buNone/>
              <a:defRPr>
                <a:solidFill>
                  <a:schemeClr val="tx1">
                    <a:tint val="75000"/>
                  </a:schemeClr>
                </a:solidFill>
              </a:defRPr>
            </a:lvl5pPr>
            <a:lvl6pPr marL="10973714" indent="0" algn="ctr">
              <a:buNone/>
              <a:defRPr>
                <a:solidFill>
                  <a:schemeClr val="tx1">
                    <a:tint val="75000"/>
                  </a:schemeClr>
                </a:solidFill>
              </a:defRPr>
            </a:lvl6pPr>
            <a:lvl7pPr marL="13168457" indent="0" algn="ctr">
              <a:buNone/>
              <a:defRPr>
                <a:solidFill>
                  <a:schemeClr val="tx1">
                    <a:tint val="75000"/>
                  </a:schemeClr>
                </a:solidFill>
              </a:defRPr>
            </a:lvl7pPr>
            <a:lvl8pPr marL="15363200" indent="0" algn="ctr">
              <a:buNone/>
              <a:defRPr>
                <a:solidFill>
                  <a:schemeClr val="tx1">
                    <a:tint val="75000"/>
                  </a:schemeClr>
                </a:solidFill>
              </a:defRPr>
            </a:lvl8pPr>
            <a:lvl9pPr marL="17557943" indent="0" algn="ctr">
              <a:buNone/>
              <a:defRPr>
                <a:solidFill>
                  <a:schemeClr val="tx1">
                    <a:tint val="75000"/>
                  </a:schemeClr>
                </a:solidFill>
              </a:defRPr>
            </a:lvl9pPr>
          </a:lstStyle>
          <a:p>
            <a:r>
              <a:rPr lang="en-US"/>
              <a:t>Click to edit Master subtitle style</a:t>
            </a:r>
            <a:endParaRPr lang="en-AU"/>
          </a:p>
        </p:txBody>
      </p:sp>
      <p:sp>
        <p:nvSpPr>
          <p:cNvPr id="4" name="Date Placeholder 3"/>
          <p:cNvSpPr>
            <a:spLocks noGrp="1"/>
          </p:cNvSpPr>
          <p:nvPr>
            <p:ph type="dt" sz="half" idx="10"/>
          </p:nvPr>
        </p:nvSpPr>
        <p:spPr/>
        <p:txBody>
          <a:bodyPr/>
          <a:lstStyle/>
          <a:p>
            <a:fld id="{0EDC7F73-F71A-4328-888E-E71ADB1C2E70}" type="datetimeFigureOut">
              <a:rPr lang="en-AU" smtClean="0"/>
              <a:pPr/>
              <a:t>8/10/2017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8C7782E0-3BC0-4F5C-8ED8-15A549656C01}" type="slidenum">
              <a:rPr lang="en-AU" smtClean="0"/>
              <a:pPr/>
              <a:t>‹#›</a:t>
            </a:fld>
            <a:endParaRPr lang="en-A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0EDC7F73-F71A-4328-888E-E71ADB1C2E70}" type="datetimeFigureOut">
              <a:rPr lang="en-AU" smtClean="0"/>
              <a:pPr/>
              <a:t>8/10/2017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8C7782E0-3BC0-4F5C-8ED8-15A549656C01}" type="slidenum">
              <a:rPr lang="en-AU" smtClean="0"/>
              <a:pPr/>
              <a:t>‹#›</a:t>
            </a:fld>
            <a:endParaRPr lang="en-A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774722" y="6325213"/>
            <a:ext cx="47409162" cy="134848907"/>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10539606" y="6325213"/>
            <a:ext cx="141503514" cy="1348489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0EDC7F73-F71A-4328-888E-E71ADB1C2E70}" type="datetimeFigureOut">
              <a:rPr lang="en-AU" smtClean="0"/>
              <a:pPr/>
              <a:t>8/10/2017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8C7782E0-3BC0-4F5C-8ED8-15A549656C01}" type="slidenum">
              <a:rPr lang="en-AU" smtClean="0"/>
              <a:pPr/>
              <a:t>‹#›</a:t>
            </a:fld>
            <a:endParaRPr lang="en-A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0EDC7F73-F71A-4328-888E-E71ADB1C2E70}" type="datetimeFigureOut">
              <a:rPr lang="en-AU" smtClean="0"/>
              <a:pPr/>
              <a:t>8/10/2017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8C7782E0-3BC0-4F5C-8ED8-15A549656C01}" type="slidenum">
              <a:rPr lang="en-AU" smtClean="0"/>
              <a:pPr/>
              <a:t>‹#›</a:t>
            </a:fld>
            <a:endParaRPr lang="en-A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478" y="21155162"/>
            <a:ext cx="37311569" cy="6538591"/>
          </a:xfrm>
        </p:spPr>
        <p:txBody>
          <a:bodyPr anchor="t"/>
          <a:lstStyle>
            <a:lvl1pPr algn="l">
              <a:defRPr sz="19200" b="1" cap="all"/>
            </a:lvl1pPr>
          </a:lstStyle>
          <a:p>
            <a:r>
              <a:rPr lang="en-US"/>
              <a:t>Click to edit Master title style</a:t>
            </a:r>
            <a:endParaRPr lang="en-AU"/>
          </a:p>
        </p:txBody>
      </p:sp>
      <p:sp>
        <p:nvSpPr>
          <p:cNvPr id="3" name="Text Placeholder 2"/>
          <p:cNvSpPr>
            <a:spLocks noGrp="1"/>
          </p:cNvSpPr>
          <p:nvPr>
            <p:ph type="body" idx="1"/>
          </p:nvPr>
        </p:nvSpPr>
        <p:spPr>
          <a:xfrm>
            <a:off x="3467478" y="13953571"/>
            <a:ext cx="37311569" cy="7201592"/>
          </a:xfrm>
        </p:spPr>
        <p:txBody>
          <a:bodyPr anchor="b"/>
          <a:lstStyle>
            <a:lvl1pPr marL="0" indent="0">
              <a:buNone/>
              <a:defRPr sz="9600">
                <a:solidFill>
                  <a:schemeClr val="tx1">
                    <a:tint val="75000"/>
                  </a:schemeClr>
                </a:solidFill>
              </a:defRPr>
            </a:lvl1pPr>
            <a:lvl2pPr marL="2194743" indent="0">
              <a:buNone/>
              <a:defRPr sz="8600">
                <a:solidFill>
                  <a:schemeClr val="tx1">
                    <a:tint val="75000"/>
                  </a:schemeClr>
                </a:solidFill>
              </a:defRPr>
            </a:lvl2pPr>
            <a:lvl3pPr marL="4389486" indent="0">
              <a:buNone/>
              <a:defRPr sz="7700">
                <a:solidFill>
                  <a:schemeClr val="tx1">
                    <a:tint val="75000"/>
                  </a:schemeClr>
                </a:solidFill>
              </a:defRPr>
            </a:lvl3pPr>
            <a:lvl4pPr marL="6584229" indent="0">
              <a:buNone/>
              <a:defRPr sz="6700">
                <a:solidFill>
                  <a:schemeClr val="tx1">
                    <a:tint val="75000"/>
                  </a:schemeClr>
                </a:solidFill>
              </a:defRPr>
            </a:lvl4pPr>
            <a:lvl5pPr marL="8778972" indent="0">
              <a:buNone/>
              <a:defRPr sz="6700">
                <a:solidFill>
                  <a:schemeClr val="tx1">
                    <a:tint val="75000"/>
                  </a:schemeClr>
                </a:solidFill>
              </a:defRPr>
            </a:lvl5pPr>
            <a:lvl6pPr marL="10973714" indent="0">
              <a:buNone/>
              <a:defRPr sz="6700">
                <a:solidFill>
                  <a:schemeClr val="tx1">
                    <a:tint val="75000"/>
                  </a:schemeClr>
                </a:solidFill>
              </a:defRPr>
            </a:lvl6pPr>
            <a:lvl7pPr marL="13168457" indent="0">
              <a:buNone/>
              <a:defRPr sz="6700">
                <a:solidFill>
                  <a:schemeClr val="tx1">
                    <a:tint val="75000"/>
                  </a:schemeClr>
                </a:solidFill>
              </a:defRPr>
            </a:lvl7pPr>
            <a:lvl8pPr marL="15363200" indent="0">
              <a:buNone/>
              <a:defRPr sz="6700">
                <a:solidFill>
                  <a:schemeClr val="tx1">
                    <a:tint val="75000"/>
                  </a:schemeClr>
                </a:solidFill>
              </a:defRPr>
            </a:lvl8pPr>
            <a:lvl9pPr marL="17557943" indent="0">
              <a:buNone/>
              <a:defRPr sz="67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DC7F73-F71A-4328-888E-E71ADB1C2E70}" type="datetimeFigureOut">
              <a:rPr lang="en-AU" smtClean="0"/>
              <a:pPr/>
              <a:t>8/10/2017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8C7782E0-3BC0-4F5C-8ED8-15A549656C01}" type="slidenum">
              <a:rPr lang="en-AU" smtClean="0"/>
              <a:pPr/>
              <a:t>‹#›</a:t>
            </a:fld>
            <a:endParaRPr lang="en-A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10539608" y="36876741"/>
            <a:ext cx="94452529" cy="104297379"/>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105723734" y="36876741"/>
            <a:ext cx="94460147" cy="104297379"/>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p:cNvSpPr>
            <a:spLocks noGrp="1"/>
          </p:cNvSpPr>
          <p:nvPr>
            <p:ph type="dt" sz="half" idx="10"/>
          </p:nvPr>
        </p:nvSpPr>
        <p:spPr/>
        <p:txBody>
          <a:bodyPr/>
          <a:lstStyle/>
          <a:p>
            <a:fld id="{0EDC7F73-F71A-4328-888E-E71ADB1C2E70}" type="datetimeFigureOut">
              <a:rPr lang="en-AU" smtClean="0"/>
              <a:pPr/>
              <a:t>8/10/2017</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8C7782E0-3BC0-4F5C-8ED8-15A549656C01}" type="slidenum">
              <a:rPr lang="en-AU" smtClean="0"/>
              <a:pPr/>
              <a:t>‹#›</a:t>
            </a:fld>
            <a:endParaRPr lang="en-A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798" y="1318390"/>
            <a:ext cx="39506367" cy="5486929"/>
          </a:xfrm>
        </p:spPr>
        <p:txBody>
          <a:bodyPr/>
          <a:lstStyle>
            <a:lvl1pPr>
              <a:defRPr/>
            </a:lvl1pPr>
          </a:lstStyle>
          <a:p>
            <a:r>
              <a:rPr lang="en-US"/>
              <a:t>Click to edit Master title style</a:t>
            </a:r>
            <a:endParaRPr lang="en-AU"/>
          </a:p>
        </p:txBody>
      </p:sp>
      <p:sp>
        <p:nvSpPr>
          <p:cNvPr id="3" name="Text Placeholder 2"/>
          <p:cNvSpPr>
            <a:spLocks noGrp="1"/>
          </p:cNvSpPr>
          <p:nvPr>
            <p:ph type="body" idx="1"/>
          </p:nvPr>
        </p:nvSpPr>
        <p:spPr>
          <a:xfrm>
            <a:off x="2194798" y="7369253"/>
            <a:ext cx="19395007" cy="3071154"/>
          </a:xfrm>
        </p:spPr>
        <p:txBody>
          <a:bodyPr anchor="b"/>
          <a:lstStyle>
            <a:lvl1pPr marL="0" indent="0">
              <a:buNone/>
              <a:defRPr sz="11500" b="1"/>
            </a:lvl1pPr>
            <a:lvl2pPr marL="2194743" indent="0">
              <a:buNone/>
              <a:defRPr sz="9600" b="1"/>
            </a:lvl2pPr>
            <a:lvl3pPr marL="4389486" indent="0">
              <a:buNone/>
              <a:defRPr sz="8600" b="1"/>
            </a:lvl3pPr>
            <a:lvl4pPr marL="6584229" indent="0">
              <a:buNone/>
              <a:defRPr sz="7700" b="1"/>
            </a:lvl4pPr>
            <a:lvl5pPr marL="8778972" indent="0">
              <a:buNone/>
              <a:defRPr sz="7700" b="1"/>
            </a:lvl5pPr>
            <a:lvl6pPr marL="10973714" indent="0">
              <a:buNone/>
              <a:defRPr sz="7700" b="1"/>
            </a:lvl6pPr>
            <a:lvl7pPr marL="13168457" indent="0">
              <a:buNone/>
              <a:defRPr sz="7700" b="1"/>
            </a:lvl7pPr>
            <a:lvl8pPr marL="15363200" indent="0">
              <a:buNone/>
              <a:defRPr sz="7700" b="1"/>
            </a:lvl8pPr>
            <a:lvl9pPr marL="17557943" indent="0">
              <a:buNone/>
              <a:defRPr sz="7700" b="1"/>
            </a:lvl9pPr>
          </a:lstStyle>
          <a:p>
            <a:pPr lvl="0"/>
            <a:r>
              <a:rPr lang="en-US"/>
              <a:t>Click to edit Master text styles</a:t>
            </a:r>
          </a:p>
        </p:txBody>
      </p:sp>
      <p:sp>
        <p:nvSpPr>
          <p:cNvPr id="4" name="Content Placeholder 3"/>
          <p:cNvSpPr>
            <a:spLocks noGrp="1"/>
          </p:cNvSpPr>
          <p:nvPr>
            <p:ph sz="half" idx="2"/>
          </p:nvPr>
        </p:nvSpPr>
        <p:spPr>
          <a:xfrm>
            <a:off x="2194798" y="10440407"/>
            <a:ext cx="19395007" cy="1896801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22298542" y="7369253"/>
            <a:ext cx="19402625" cy="3071154"/>
          </a:xfrm>
        </p:spPr>
        <p:txBody>
          <a:bodyPr anchor="b"/>
          <a:lstStyle>
            <a:lvl1pPr marL="0" indent="0">
              <a:buNone/>
              <a:defRPr sz="11500" b="1"/>
            </a:lvl1pPr>
            <a:lvl2pPr marL="2194743" indent="0">
              <a:buNone/>
              <a:defRPr sz="9600" b="1"/>
            </a:lvl2pPr>
            <a:lvl3pPr marL="4389486" indent="0">
              <a:buNone/>
              <a:defRPr sz="8600" b="1"/>
            </a:lvl3pPr>
            <a:lvl4pPr marL="6584229" indent="0">
              <a:buNone/>
              <a:defRPr sz="7700" b="1"/>
            </a:lvl4pPr>
            <a:lvl5pPr marL="8778972" indent="0">
              <a:buNone/>
              <a:defRPr sz="7700" b="1"/>
            </a:lvl5pPr>
            <a:lvl6pPr marL="10973714" indent="0">
              <a:buNone/>
              <a:defRPr sz="7700" b="1"/>
            </a:lvl6pPr>
            <a:lvl7pPr marL="13168457" indent="0">
              <a:buNone/>
              <a:defRPr sz="7700" b="1"/>
            </a:lvl7pPr>
            <a:lvl8pPr marL="15363200" indent="0">
              <a:buNone/>
              <a:defRPr sz="7700" b="1"/>
            </a:lvl8pPr>
            <a:lvl9pPr marL="17557943" indent="0">
              <a:buNone/>
              <a:defRPr sz="7700" b="1"/>
            </a:lvl9pPr>
          </a:lstStyle>
          <a:p>
            <a:pPr lvl="0"/>
            <a:r>
              <a:rPr lang="en-US"/>
              <a:t>Click to edit Master text styles</a:t>
            </a:r>
          </a:p>
        </p:txBody>
      </p:sp>
      <p:sp>
        <p:nvSpPr>
          <p:cNvPr id="6" name="Content Placeholder 5"/>
          <p:cNvSpPr>
            <a:spLocks noGrp="1"/>
          </p:cNvSpPr>
          <p:nvPr>
            <p:ph sz="quarter" idx="4"/>
          </p:nvPr>
        </p:nvSpPr>
        <p:spPr>
          <a:xfrm>
            <a:off x="22298542" y="10440407"/>
            <a:ext cx="19402625" cy="1896801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p:cNvSpPr>
            <a:spLocks noGrp="1"/>
          </p:cNvSpPr>
          <p:nvPr>
            <p:ph type="dt" sz="half" idx="10"/>
          </p:nvPr>
        </p:nvSpPr>
        <p:spPr/>
        <p:txBody>
          <a:bodyPr/>
          <a:lstStyle/>
          <a:p>
            <a:fld id="{0EDC7F73-F71A-4328-888E-E71ADB1C2E70}" type="datetimeFigureOut">
              <a:rPr lang="en-AU" smtClean="0"/>
              <a:pPr/>
              <a:t>8/10/2017</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8C7782E0-3BC0-4F5C-8ED8-15A549656C01}" type="slidenum">
              <a:rPr lang="en-AU" smtClean="0"/>
              <a:pPr/>
              <a:t>‹#›</a:t>
            </a:fld>
            <a:endParaRPr lang="en-A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2"/>
          <p:cNvSpPr>
            <a:spLocks noGrp="1"/>
          </p:cNvSpPr>
          <p:nvPr>
            <p:ph type="dt" sz="half" idx="10"/>
          </p:nvPr>
        </p:nvSpPr>
        <p:spPr/>
        <p:txBody>
          <a:bodyPr/>
          <a:lstStyle/>
          <a:p>
            <a:fld id="{0EDC7F73-F71A-4328-888E-E71ADB1C2E70}" type="datetimeFigureOut">
              <a:rPr lang="en-AU" smtClean="0"/>
              <a:pPr/>
              <a:t>8/10/2017</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8C7782E0-3BC0-4F5C-8ED8-15A549656C01}" type="slidenum">
              <a:rPr lang="en-AU" smtClean="0"/>
              <a:pPr/>
              <a:t>‹#›</a:t>
            </a:fld>
            <a:endParaRPr lang="en-A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DC7F73-F71A-4328-888E-E71ADB1C2E70}" type="datetimeFigureOut">
              <a:rPr lang="en-AU" smtClean="0"/>
              <a:pPr/>
              <a:t>8/10/2017</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8C7782E0-3BC0-4F5C-8ED8-15A549656C01}" type="slidenum">
              <a:rPr lang="en-AU" smtClean="0"/>
              <a:pPr/>
              <a:t>‹#›</a:t>
            </a:fld>
            <a:endParaRPr lang="en-A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801" y="1310766"/>
            <a:ext cx="14441469" cy="5578378"/>
          </a:xfrm>
        </p:spPr>
        <p:txBody>
          <a:bodyPr anchor="b"/>
          <a:lstStyle>
            <a:lvl1pPr algn="l">
              <a:defRPr sz="9600" b="1"/>
            </a:lvl1pPr>
          </a:lstStyle>
          <a:p>
            <a:r>
              <a:rPr lang="en-US"/>
              <a:t>Click to edit Master title style</a:t>
            </a:r>
            <a:endParaRPr lang="en-AU"/>
          </a:p>
        </p:txBody>
      </p:sp>
      <p:sp>
        <p:nvSpPr>
          <p:cNvPr id="3" name="Content Placeholder 2"/>
          <p:cNvSpPr>
            <a:spLocks noGrp="1"/>
          </p:cNvSpPr>
          <p:nvPr>
            <p:ph idx="1"/>
          </p:nvPr>
        </p:nvSpPr>
        <p:spPr>
          <a:xfrm>
            <a:off x="17162102" y="1310769"/>
            <a:ext cx="24539063" cy="2809765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2194801" y="6889147"/>
            <a:ext cx="14441469" cy="22519274"/>
          </a:xfrm>
        </p:spPr>
        <p:txBody>
          <a:bodyPr/>
          <a:lstStyle>
            <a:lvl1pPr marL="0" indent="0">
              <a:buNone/>
              <a:defRPr sz="6700"/>
            </a:lvl1pPr>
            <a:lvl2pPr marL="2194743" indent="0">
              <a:buNone/>
              <a:defRPr sz="5800"/>
            </a:lvl2pPr>
            <a:lvl3pPr marL="4389486" indent="0">
              <a:buNone/>
              <a:defRPr sz="4800"/>
            </a:lvl3pPr>
            <a:lvl4pPr marL="6584229" indent="0">
              <a:buNone/>
              <a:defRPr sz="4300"/>
            </a:lvl4pPr>
            <a:lvl5pPr marL="8778972" indent="0">
              <a:buNone/>
              <a:defRPr sz="4300"/>
            </a:lvl5pPr>
            <a:lvl6pPr marL="10973714" indent="0">
              <a:buNone/>
              <a:defRPr sz="4300"/>
            </a:lvl6pPr>
            <a:lvl7pPr marL="13168457" indent="0">
              <a:buNone/>
              <a:defRPr sz="4300"/>
            </a:lvl7pPr>
            <a:lvl8pPr marL="15363200" indent="0">
              <a:buNone/>
              <a:defRPr sz="4300"/>
            </a:lvl8pPr>
            <a:lvl9pPr marL="17557943"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fld id="{0EDC7F73-F71A-4328-888E-E71ADB1C2E70}" type="datetimeFigureOut">
              <a:rPr lang="en-AU" smtClean="0"/>
              <a:pPr/>
              <a:t>8/10/2017</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8C7782E0-3BC0-4F5C-8ED8-15A549656C01}" type="slidenum">
              <a:rPr lang="en-AU" smtClean="0"/>
              <a:pPr/>
              <a:t>‹#›</a:t>
            </a:fld>
            <a:endParaRPr lang="en-A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3916" y="23045102"/>
            <a:ext cx="26337578" cy="2720605"/>
          </a:xfrm>
        </p:spPr>
        <p:txBody>
          <a:bodyPr anchor="b"/>
          <a:lstStyle>
            <a:lvl1pPr algn="l">
              <a:defRPr sz="9600" b="1"/>
            </a:lvl1pPr>
          </a:lstStyle>
          <a:p>
            <a:r>
              <a:rPr lang="en-US"/>
              <a:t>Click to edit Master title style</a:t>
            </a:r>
            <a:endParaRPr lang="en-AU"/>
          </a:p>
        </p:txBody>
      </p:sp>
      <p:sp>
        <p:nvSpPr>
          <p:cNvPr id="3" name="Picture Placeholder 2"/>
          <p:cNvSpPr>
            <a:spLocks noGrp="1"/>
          </p:cNvSpPr>
          <p:nvPr>
            <p:ph type="pic" idx="1"/>
          </p:nvPr>
        </p:nvSpPr>
        <p:spPr>
          <a:xfrm>
            <a:off x="8603916" y="2941604"/>
            <a:ext cx="26337578" cy="19752945"/>
          </a:xfrm>
        </p:spPr>
        <p:txBody>
          <a:bodyPr/>
          <a:lstStyle>
            <a:lvl1pPr marL="0" indent="0">
              <a:buNone/>
              <a:defRPr sz="15400"/>
            </a:lvl1pPr>
            <a:lvl2pPr marL="2194743" indent="0">
              <a:buNone/>
              <a:defRPr sz="13400"/>
            </a:lvl2pPr>
            <a:lvl3pPr marL="4389486" indent="0">
              <a:buNone/>
              <a:defRPr sz="11500"/>
            </a:lvl3pPr>
            <a:lvl4pPr marL="6584229" indent="0">
              <a:buNone/>
              <a:defRPr sz="9600"/>
            </a:lvl4pPr>
            <a:lvl5pPr marL="8778972" indent="0">
              <a:buNone/>
              <a:defRPr sz="9600"/>
            </a:lvl5pPr>
            <a:lvl6pPr marL="10973714" indent="0">
              <a:buNone/>
              <a:defRPr sz="9600"/>
            </a:lvl6pPr>
            <a:lvl7pPr marL="13168457" indent="0">
              <a:buNone/>
              <a:defRPr sz="9600"/>
            </a:lvl7pPr>
            <a:lvl8pPr marL="15363200" indent="0">
              <a:buNone/>
              <a:defRPr sz="9600"/>
            </a:lvl8pPr>
            <a:lvl9pPr marL="17557943" indent="0">
              <a:buNone/>
              <a:defRPr sz="9600"/>
            </a:lvl9pPr>
          </a:lstStyle>
          <a:p>
            <a:endParaRPr lang="en-AU"/>
          </a:p>
        </p:txBody>
      </p:sp>
      <p:sp>
        <p:nvSpPr>
          <p:cNvPr id="4" name="Text Placeholder 3"/>
          <p:cNvSpPr>
            <a:spLocks noGrp="1"/>
          </p:cNvSpPr>
          <p:nvPr>
            <p:ph type="body" sz="half" idx="2"/>
          </p:nvPr>
        </p:nvSpPr>
        <p:spPr>
          <a:xfrm>
            <a:off x="8603916" y="25765707"/>
            <a:ext cx="26337578" cy="3863710"/>
          </a:xfrm>
        </p:spPr>
        <p:txBody>
          <a:bodyPr/>
          <a:lstStyle>
            <a:lvl1pPr marL="0" indent="0">
              <a:buNone/>
              <a:defRPr sz="6700"/>
            </a:lvl1pPr>
            <a:lvl2pPr marL="2194743" indent="0">
              <a:buNone/>
              <a:defRPr sz="5800"/>
            </a:lvl2pPr>
            <a:lvl3pPr marL="4389486" indent="0">
              <a:buNone/>
              <a:defRPr sz="4800"/>
            </a:lvl3pPr>
            <a:lvl4pPr marL="6584229" indent="0">
              <a:buNone/>
              <a:defRPr sz="4300"/>
            </a:lvl4pPr>
            <a:lvl5pPr marL="8778972" indent="0">
              <a:buNone/>
              <a:defRPr sz="4300"/>
            </a:lvl5pPr>
            <a:lvl6pPr marL="10973714" indent="0">
              <a:buNone/>
              <a:defRPr sz="4300"/>
            </a:lvl6pPr>
            <a:lvl7pPr marL="13168457" indent="0">
              <a:buNone/>
              <a:defRPr sz="4300"/>
            </a:lvl7pPr>
            <a:lvl8pPr marL="15363200" indent="0">
              <a:buNone/>
              <a:defRPr sz="4300"/>
            </a:lvl8pPr>
            <a:lvl9pPr marL="17557943"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fld id="{0EDC7F73-F71A-4328-888E-E71ADB1C2E70}" type="datetimeFigureOut">
              <a:rPr lang="en-AU" smtClean="0"/>
              <a:pPr/>
              <a:t>8/10/2017</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8C7782E0-3BC0-4F5C-8ED8-15A549656C01}" type="slidenum">
              <a:rPr lang="en-AU" smtClean="0"/>
              <a:pPr/>
              <a:t>‹#›</a:t>
            </a:fld>
            <a:endParaRPr lang="en-A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798" y="1318390"/>
            <a:ext cx="39506367" cy="5486929"/>
          </a:xfrm>
          <a:prstGeom prst="rect">
            <a:avLst/>
          </a:prstGeom>
        </p:spPr>
        <p:txBody>
          <a:bodyPr vert="horz" lIns="438949" tIns="219474" rIns="438949" bIns="219474" rtlCol="0" anchor="ctr">
            <a:normAutofit/>
          </a:bodyPr>
          <a:lstStyle/>
          <a:p>
            <a:r>
              <a:rPr lang="en-US"/>
              <a:t>Click to edit Master title style</a:t>
            </a:r>
            <a:endParaRPr lang="en-AU"/>
          </a:p>
        </p:txBody>
      </p:sp>
      <p:sp>
        <p:nvSpPr>
          <p:cNvPr id="3" name="Text Placeholder 2"/>
          <p:cNvSpPr>
            <a:spLocks noGrp="1"/>
          </p:cNvSpPr>
          <p:nvPr>
            <p:ph type="body" idx="1"/>
          </p:nvPr>
        </p:nvSpPr>
        <p:spPr>
          <a:xfrm>
            <a:off x="2194798" y="7681703"/>
            <a:ext cx="39506367" cy="21726718"/>
          </a:xfrm>
          <a:prstGeom prst="rect">
            <a:avLst/>
          </a:prstGeom>
        </p:spPr>
        <p:txBody>
          <a:bodyPr vert="horz" lIns="438949" tIns="219474" rIns="438949" bIns="219474"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2"/>
          </p:nvPr>
        </p:nvSpPr>
        <p:spPr>
          <a:xfrm>
            <a:off x="2194798" y="30513425"/>
            <a:ext cx="10242391" cy="1752769"/>
          </a:xfrm>
          <a:prstGeom prst="rect">
            <a:avLst/>
          </a:prstGeom>
        </p:spPr>
        <p:txBody>
          <a:bodyPr vert="horz" lIns="438949" tIns="219474" rIns="438949" bIns="219474" rtlCol="0" anchor="ctr"/>
          <a:lstStyle>
            <a:lvl1pPr algn="l">
              <a:defRPr sz="5800">
                <a:solidFill>
                  <a:schemeClr val="tx1">
                    <a:tint val="75000"/>
                  </a:schemeClr>
                </a:solidFill>
              </a:defRPr>
            </a:lvl1pPr>
          </a:lstStyle>
          <a:p>
            <a:fld id="{0EDC7F73-F71A-4328-888E-E71ADB1C2E70}" type="datetimeFigureOut">
              <a:rPr lang="en-AU" smtClean="0"/>
              <a:pPr/>
              <a:t>8/10/2017</a:t>
            </a:fld>
            <a:endParaRPr lang="en-AU"/>
          </a:p>
        </p:txBody>
      </p:sp>
      <p:sp>
        <p:nvSpPr>
          <p:cNvPr id="5" name="Footer Placeholder 4"/>
          <p:cNvSpPr>
            <a:spLocks noGrp="1"/>
          </p:cNvSpPr>
          <p:nvPr>
            <p:ph type="ftr" sz="quarter" idx="3"/>
          </p:nvPr>
        </p:nvSpPr>
        <p:spPr>
          <a:xfrm>
            <a:off x="14997788" y="30513425"/>
            <a:ext cx="13900388" cy="1752769"/>
          </a:xfrm>
          <a:prstGeom prst="rect">
            <a:avLst/>
          </a:prstGeom>
        </p:spPr>
        <p:txBody>
          <a:bodyPr vert="horz" lIns="438949" tIns="219474" rIns="438949" bIns="219474" rtlCol="0" anchor="ctr"/>
          <a:lstStyle>
            <a:lvl1pPr algn="ctr">
              <a:defRPr sz="58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31458774" y="30513425"/>
            <a:ext cx="10242391" cy="1752769"/>
          </a:xfrm>
          <a:prstGeom prst="rect">
            <a:avLst/>
          </a:prstGeom>
        </p:spPr>
        <p:txBody>
          <a:bodyPr vert="horz" lIns="438949" tIns="219474" rIns="438949" bIns="219474" rtlCol="0" anchor="ctr"/>
          <a:lstStyle>
            <a:lvl1pPr algn="r">
              <a:defRPr sz="5800">
                <a:solidFill>
                  <a:schemeClr val="tx1">
                    <a:tint val="75000"/>
                  </a:schemeClr>
                </a:solidFill>
              </a:defRPr>
            </a:lvl1pPr>
          </a:lstStyle>
          <a:p>
            <a:fld id="{8C7782E0-3BC0-4F5C-8ED8-15A549656C01}" type="slidenum">
              <a:rPr lang="en-AU" smtClean="0"/>
              <a:pPr/>
              <a:t>‹#›</a:t>
            </a:fld>
            <a:endParaRPr lang="en-A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9486" rtl="0" eaLnBrk="1" latinLnBrk="0" hangingPunct="1">
        <a:spcBef>
          <a:spcPct val="0"/>
        </a:spcBef>
        <a:buNone/>
        <a:defRPr sz="21100" kern="1200">
          <a:solidFill>
            <a:schemeClr val="tx1"/>
          </a:solidFill>
          <a:latin typeface="+mj-lt"/>
          <a:ea typeface="+mj-ea"/>
          <a:cs typeface="+mj-cs"/>
        </a:defRPr>
      </a:lvl1pPr>
    </p:titleStyle>
    <p:bodyStyle>
      <a:lvl1pPr marL="1646057" indent="-1646057" algn="l" defTabSz="4389486"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6457" indent="-1371714" algn="l" defTabSz="4389486"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6857" indent="-1097371" algn="l" defTabSz="4389486"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1600" indent="-1097371" algn="l" defTabSz="4389486"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6343" indent="-1097371" algn="l" defTabSz="4389486"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71086" indent="-1097371" algn="l" defTabSz="4389486"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5829" indent="-1097371" algn="l" defTabSz="4389486"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60572" indent="-1097371" algn="l" defTabSz="4389486"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5314" indent="-1097371" algn="l" defTabSz="4389486"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9486" rtl="0" eaLnBrk="1" latinLnBrk="0" hangingPunct="1">
        <a:defRPr sz="8600" kern="1200">
          <a:solidFill>
            <a:schemeClr val="tx1"/>
          </a:solidFill>
          <a:latin typeface="+mn-lt"/>
          <a:ea typeface="+mn-ea"/>
          <a:cs typeface="+mn-cs"/>
        </a:defRPr>
      </a:lvl1pPr>
      <a:lvl2pPr marL="2194743" algn="l" defTabSz="4389486" rtl="0" eaLnBrk="1" latinLnBrk="0" hangingPunct="1">
        <a:defRPr sz="8600" kern="1200">
          <a:solidFill>
            <a:schemeClr val="tx1"/>
          </a:solidFill>
          <a:latin typeface="+mn-lt"/>
          <a:ea typeface="+mn-ea"/>
          <a:cs typeface="+mn-cs"/>
        </a:defRPr>
      </a:lvl2pPr>
      <a:lvl3pPr marL="4389486" algn="l" defTabSz="4389486" rtl="0" eaLnBrk="1" latinLnBrk="0" hangingPunct="1">
        <a:defRPr sz="8600" kern="1200">
          <a:solidFill>
            <a:schemeClr val="tx1"/>
          </a:solidFill>
          <a:latin typeface="+mn-lt"/>
          <a:ea typeface="+mn-ea"/>
          <a:cs typeface="+mn-cs"/>
        </a:defRPr>
      </a:lvl3pPr>
      <a:lvl4pPr marL="6584229" algn="l" defTabSz="4389486" rtl="0" eaLnBrk="1" latinLnBrk="0" hangingPunct="1">
        <a:defRPr sz="8600" kern="1200">
          <a:solidFill>
            <a:schemeClr val="tx1"/>
          </a:solidFill>
          <a:latin typeface="+mn-lt"/>
          <a:ea typeface="+mn-ea"/>
          <a:cs typeface="+mn-cs"/>
        </a:defRPr>
      </a:lvl4pPr>
      <a:lvl5pPr marL="8778972" algn="l" defTabSz="4389486" rtl="0" eaLnBrk="1" latinLnBrk="0" hangingPunct="1">
        <a:defRPr sz="8600" kern="1200">
          <a:solidFill>
            <a:schemeClr val="tx1"/>
          </a:solidFill>
          <a:latin typeface="+mn-lt"/>
          <a:ea typeface="+mn-ea"/>
          <a:cs typeface="+mn-cs"/>
        </a:defRPr>
      </a:lvl5pPr>
      <a:lvl6pPr marL="10973714" algn="l" defTabSz="4389486" rtl="0" eaLnBrk="1" latinLnBrk="0" hangingPunct="1">
        <a:defRPr sz="8600" kern="1200">
          <a:solidFill>
            <a:schemeClr val="tx1"/>
          </a:solidFill>
          <a:latin typeface="+mn-lt"/>
          <a:ea typeface="+mn-ea"/>
          <a:cs typeface="+mn-cs"/>
        </a:defRPr>
      </a:lvl6pPr>
      <a:lvl7pPr marL="13168457" algn="l" defTabSz="4389486" rtl="0" eaLnBrk="1" latinLnBrk="0" hangingPunct="1">
        <a:defRPr sz="8600" kern="1200">
          <a:solidFill>
            <a:schemeClr val="tx1"/>
          </a:solidFill>
          <a:latin typeface="+mn-lt"/>
          <a:ea typeface="+mn-ea"/>
          <a:cs typeface="+mn-cs"/>
        </a:defRPr>
      </a:lvl7pPr>
      <a:lvl8pPr marL="15363200" algn="l" defTabSz="4389486" rtl="0" eaLnBrk="1" latinLnBrk="0" hangingPunct="1">
        <a:defRPr sz="8600" kern="1200">
          <a:solidFill>
            <a:schemeClr val="tx1"/>
          </a:solidFill>
          <a:latin typeface="+mn-lt"/>
          <a:ea typeface="+mn-ea"/>
          <a:cs typeface="+mn-cs"/>
        </a:defRPr>
      </a:lvl8pPr>
      <a:lvl9pPr marL="17557943" algn="l" defTabSz="4389486"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customXml" Target="../ink/ink1.xml"/><Relationship Id="rId13" Type="http://schemas.openxmlformats.org/officeDocument/2006/relationships/customXml" Target="../ink/ink3.xml"/><Relationship Id="rId18" Type="http://schemas.openxmlformats.org/officeDocument/2006/relationships/image" Target="../media/image12.png"/><Relationship Id="rId26" Type="http://schemas.openxmlformats.org/officeDocument/2006/relationships/image" Target="../media/image18.png"/><Relationship Id="rId3" Type="http://schemas.openxmlformats.org/officeDocument/2006/relationships/image" Target="../media/image2.jpeg"/><Relationship Id="rId21" Type="http://schemas.openxmlformats.org/officeDocument/2006/relationships/image" Target="../media/image14.png"/><Relationship Id="rId7" Type="http://schemas.openxmlformats.org/officeDocument/2006/relationships/image" Target="../media/image6.png"/><Relationship Id="rId12" Type="http://schemas.openxmlformats.org/officeDocument/2006/relationships/image" Target="../media/image9.png"/><Relationship Id="rId17" Type="http://schemas.openxmlformats.org/officeDocument/2006/relationships/customXml" Target="../ink/ink5.xml"/><Relationship Id="rId25" Type="http://schemas.openxmlformats.org/officeDocument/2006/relationships/image" Target="../media/image17.jpg"/><Relationship Id="rId2" Type="http://schemas.openxmlformats.org/officeDocument/2006/relationships/image" Target="../media/image1.jpeg"/><Relationship Id="rId16" Type="http://schemas.openxmlformats.org/officeDocument/2006/relationships/image" Target="../media/image11.png"/><Relationship Id="rId20" Type="http://schemas.openxmlformats.org/officeDocument/2006/relationships/customXml" Target="../ink/ink6.xml"/><Relationship Id="rId29" Type="http://schemas.openxmlformats.org/officeDocument/2006/relationships/image" Target="../media/image20.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8.png"/><Relationship Id="rId24" Type="http://schemas.openxmlformats.org/officeDocument/2006/relationships/image" Target="../media/image16.jpg"/><Relationship Id="rId5" Type="http://schemas.openxmlformats.org/officeDocument/2006/relationships/image" Target="../media/image4.png"/><Relationship Id="rId15" Type="http://schemas.openxmlformats.org/officeDocument/2006/relationships/customXml" Target="../ink/ink4.xml"/><Relationship Id="rId23" Type="http://schemas.openxmlformats.org/officeDocument/2006/relationships/image" Target="../media/image15.png"/><Relationship Id="rId28" Type="http://schemas.openxmlformats.org/officeDocument/2006/relationships/customXml" Target="../ink/ink8.xml"/><Relationship Id="rId10" Type="http://schemas.openxmlformats.org/officeDocument/2006/relationships/customXml" Target="../ink/ink2.xml"/><Relationship Id="rId19" Type="http://schemas.openxmlformats.org/officeDocument/2006/relationships/image" Target="../media/image13.png"/><Relationship Id="rId4" Type="http://schemas.openxmlformats.org/officeDocument/2006/relationships/image" Target="../media/image3.png"/><Relationship Id="rId9" Type="http://schemas.openxmlformats.org/officeDocument/2006/relationships/image" Target="../media/image7.png"/><Relationship Id="rId14" Type="http://schemas.openxmlformats.org/officeDocument/2006/relationships/image" Target="../media/image10.png"/><Relationship Id="rId22" Type="http://schemas.openxmlformats.org/officeDocument/2006/relationships/customXml" Target="../ink/ink7.xml"/><Relationship Id="rId27"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able 10"/>
          <p:cNvGraphicFramePr>
            <a:graphicFrameLocks noGrp="1"/>
          </p:cNvGraphicFramePr>
          <p:nvPr>
            <p:extLst>
              <p:ext uri="{D42A27DB-BD31-4B8C-83A1-F6EECF244321}">
                <p14:modId xmlns:p14="http://schemas.microsoft.com/office/powerpoint/2010/main" val="3983409970"/>
              </p:ext>
            </p:extLst>
          </p:nvPr>
        </p:nvGraphicFramePr>
        <p:xfrm>
          <a:off x="1" y="4435451"/>
          <a:ext cx="43895961" cy="27706320"/>
        </p:xfrm>
        <a:graphic>
          <a:graphicData uri="http://schemas.openxmlformats.org/drawingml/2006/table">
            <a:tbl>
              <a:tblPr firstRow="1" bandRow="1">
                <a:tableStyleId>{2D5ABB26-0587-4C30-8999-92F81FD0307C}</a:tableStyleId>
              </a:tblPr>
              <a:tblGrid>
                <a:gridCol w="14631987">
                  <a:extLst>
                    <a:ext uri="{9D8B030D-6E8A-4147-A177-3AD203B41FA5}">
                      <a16:colId xmlns:a16="http://schemas.microsoft.com/office/drawing/2014/main" val="20000"/>
                    </a:ext>
                  </a:extLst>
                </a:gridCol>
                <a:gridCol w="14631987">
                  <a:extLst>
                    <a:ext uri="{9D8B030D-6E8A-4147-A177-3AD203B41FA5}">
                      <a16:colId xmlns:a16="http://schemas.microsoft.com/office/drawing/2014/main" val="20001"/>
                    </a:ext>
                  </a:extLst>
                </a:gridCol>
                <a:gridCol w="14631987">
                  <a:extLst>
                    <a:ext uri="{9D8B030D-6E8A-4147-A177-3AD203B41FA5}">
                      <a16:colId xmlns:a16="http://schemas.microsoft.com/office/drawing/2014/main" val="20002"/>
                    </a:ext>
                  </a:extLst>
                </a:gridCol>
              </a:tblGrid>
              <a:tr h="27291032">
                <a:tc>
                  <a:txBody>
                    <a:bodyPr/>
                    <a:lstStyle/>
                    <a:p>
                      <a:pPr marL="0" marR="0" lvl="0" indent="0" algn="just" defTabSz="4389486" rtl="0" eaLnBrk="1" fontAlgn="auto" latinLnBrk="0" hangingPunct="1">
                        <a:lnSpc>
                          <a:spcPct val="100000"/>
                        </a:lnSpc>
                        <a:spcBef>
                          <a:spcPts val="0"/>
                        </a:spcBef>
                        <a:spcAft>
                          <a:spcPts val="0"/>
                        </a:spcAft>
                        <a:buClrTx/>
                        <a:buSzTx/>
                        <a:buFontTx/>
                        <a:buNone/>
                        <a:tabLst/>
                        <a:defRPr/>
                      </a:pPr>
                      <a:r>
                        <a:rPr kumimoji="0" lang="en-AU" sz="6000" b="0" i="0" u="none" strike="noStrike" kern="1200" cap="none" spc="0" normalizeH="0" baseline="0" noProof="0" dirty="0">
                          <a:ln>
                            <a:noFill/>
                          </a:ln>
                          <a:solidFill>
                            <a:prstClr val="black"/>
                          </a:solidFill>
                          <a:effectLst/>
                          <a:uLnTx/>
                          <a:uFillTx/>
                          <a:latin typeface="Arial Rounded MT Bold" pitchFamily="34" charset="0"/>
                          <a:ea typeface="+mn-ea"/>
                          <a:cs typeface="+mn-cs"/>
                        </a:rPr>
                        <a:t>Acknowledgements</a:t>
                      </a:r>
                    </a:p>
                    <a:p>
                      <a:pPr marL="0" marR="0" lvl="0" indent="0" algn="just" defTabSz="4389486" rtl="0" eaLnBrk="1" fontAlgn="auto" latinLnBrk="0" hangingPunct="1">
                        <a:lnSpc>
                          <a:spcPct val="100000"/>
                        </a:lnSpc>
                        <a:spcBef>
                          <a:spcPts val="0"/>
                        </a:spcBef>
                        <a:spcAft>
                          <a:spcPts val="0"/>
                        </a:spcAft>
                        <a:buClrTx/>
                        <a:buSzTx/>
                        <a:buFontTx/>
                        <a:buNone/>
                        <a:tabLst/>
                        <a:defRPr/>
                      </a:pPr>
                      <a:endParaRPr kumimoji="0" lang="en-AU" sz="1400" b="0" i="0" u="none" strike="noStrike" kern="1200" cap="none" spc="0" normalizeH="0" baseline="0" noProof="0" dirty="0">
                        <a:ln>
                          <a:noFill/>
                        </a:ln>
                        <a:solidFill>
                          <a:prstClr val="black"/>
                        </a:solidFill>
                        <a:effectLst/>
                        <a:uLnTx/>
                        <a:uFillTx/>
                        <a:latin typeface="Arial Rounded MT Bold" pitchFamily="34" charset="0"/>
                        <a:ea typeface="+mn-ea"/>
                        <a:cs typeface="+mn-cs"/>
                      </a:endParaRPr>
                    </a:p>
                    <a:p>
                      <a:pPr marL="0" marR="0" lvl="0" indent="0" algn="just" defTabSz="4389486" rtl="0" eaLnBrk="1" fontAlgn="auto" latinLnBrk="0" hangingPunct="1">
                        <a:lnSpc>
                          <a:spcPct val="100000"/>
                        </a:lnSpc>
                        <a:spcBef>
                          <a:spcPts val="0"/>
                        </a:spcBef>
                        <a:spcAft>
                          <a:spcPts val="0"/>
                        </a:spcAft>
                        <a:buClrTx/>
                        <a:buSzTx/>
                        <a:buFontTx/>
                        <a:buNone/>
                        <a:tabLst/>
                        <a:defRPr/>
                      </a:pPr>
                      <a:r>
                        <a:rPr lang="en-AU" sz="3200" kern="1200" noProof="0" dirty="0">
                          <a:solidFill>
                            <a:schemeClr val="tx1"/>
                          </a:solidFill>
                          <a:latin typeface="Arial Rounded MT Bold" pitchFamily="34" charset="0"/>
                          <a:ea typeface="+mn-ea"/>
                          <a:cs typeface="Arial" pitchFamily="34" charset="0"/>
                        </a:rPr>
                        <a:t>I would first like to thank my thesis supervisor Associate Professor Ahmad Zahedi of Electrical Engineering at James Cook University. The door to Professor Zahedi’s office was always open whenever I ran into issues or had a question about my research or writing. With a special mention to my family for their emotional support </a:t>
                      </a:r>
                      <a:endParaRPr lang="en-AU" sz="6000" dirty="0">
                        <a:latin typeface="Arial Rounded MT Bold" pitchFamily="34" charset="0"/>
                      </a:endParaRPr>
                    </a:p>
                    <a:p>
                      <a:pPr algn="just"/>
                      <a:r>
                        <a:rPr lang="en-AU" sz="6000" dirty="0">
                          <a:latin typeface="Arial Rounded MT Bold" pitchFamily="34" charset="0"/>
                        </a:rPr>
                        <a:t>Project</a:t>
                      </a:r>
                      <a:r>
                        <a:rPr lang="en-AU" sz="6000" baseline="0" dirty="0">
                          <a:latin typeface="Arial Rounded MT Bold" pitchFamily="34" charset="0"/>
                        </a:rPr>
                        <a:t> Catalyst</a:t>
                      </a:r>
                    </a:p>
                    <a:p>
                      <a:pPr algn="just"/>
                      <a:endParaRPr lang="en-AU" sz="1600" baseline="0" dirty="0">
                        <a:latin typeface="Arial Rounded MT Bold" pitchFamily="34" charset="0"/>
                      </a:endParaRPr>
                    </a:p>
                    <a:p>
                      <a:pPr marL="0" indent="0" algn="just">
                        <a:buNone/>
                      </a:pPr>
                      <a:r>
                        <a:rPr lang="en-AU" sz="3200" kern="1200" dirty="0">
                          <a:solidFill>
                            <a:schemeClr val="tx1"/>
                          </a:solidFill>
                          <a:latin typeface="Arial Rounded MT Bold" pitchFamily="34" charset="0"/>
                          <a:ea typeface="+mn-ea"/>
                          <a:cs typeface="Arial" pitchFamily="34" charset="0"/>
                        </a:rPr>
                        <a:t>Currently, the largest quantities of carbon dioxide emissions produced by any sector worldwide, are from the generation of electrical energy. 10 giga-tonnes of carbon dioxide is released into the atmosphere each year - poisoning the air we breathe and the air of our children. The expected 13 billion people in 2100 will require more than 10,000 terawatts of electricity, while this energy cannot continue to come from the current methods of burning fossil fuels - as they are completely unsustainable and devastating our planet. The call for clean, environmentally friendly, and sustainable energy is ubiquitous. The wave of developments in solar storage technology has pushed their cost of electricity production down to parity, and even lower in at least 19 countries - with respect to gas and coal. </a:t>
                      </a:r>
                    </a:p>
                    <a:p>
                      <a:pPr algn="just"/>
                      <a:endParaRPr lang="en-AU" sz="1000" baseline="0" dirty="0">
                        <a:latin typeface="Arial Rounded MT Bold" pitchFamily="34" charset="0"/>
                      </a:endParaRPr>
                    </a:p>
                    <a:p>
                      <a:pPr algn="just"/>
                      <a:r>
                        <a:rPr lang="en-AU" sz="6000" baseline="0" dirty="0">
                          <a:latin typeface="Arial Rounded MT Bold" pitchFamily="34" charset="0"/>
                        </a:rPr>
                        <a:t>Experimental Design</a:t>
                      </a:r>
                    </a:p>
                    <a:p>
                      <a:pPr algn="just"/>
                      <a:endParaRPr lang="en-AU" sz="1000" baseline="0" dirty="0">
                        <a:latin typeface="Arial Rounded MT Bold" pitchFamily="34" charset="0"/>
                      </a:endParaRPr>
                    </a:p>
                    <a:p>
                      <a:pPr marL="0" indent="0" algn="just">
                        <a:buNone/>
                      </a:pPr>
                      <a:r>
                        <a:rPr lang="en-AU" sz="3200" dirty="0">
                          <a:latin typeface="Arial Rounded MT Bold" pitchFamily="34" charset="0"/>
                          <a:cs typeface="Arial" pitchFamily="34" charset="0"/>
                        </a:rPr>
                        <a:t>This thesis coded into the Matrix Laboratory workspace, a program dubbed the Solar Solution, which indexed data from the Australian Government, National Aeronautics and Space Administration, and a geographical positioning system in its algorithms. The program design topology is shown in Fig. 3-1.</a:t>
                      </a:r>
                      <a:endParaRPr lang="en-US" sz="3200" dirty="0">
                        <a:latin typeface="Arial Rounded MT Bold" pitchFamily="34" charset="0"/>
                        <a:cs typeface="Arial" pitchFamily="34" charset="0"/>
                      </a:endParaRPr>
                    </a:p>
                    <a:p>
                      <a:pPr marL="0" algn="just" defTabSz="4389486" rtl="0" eaLnBrk="1" latinLnBrk="0" hangingPunct="1">
                        <a:lnSpc>
                          <a:spcPct val="125000"/>
                        </a:lnSpc>
                      </a:pPr>
                      <a:endParaRPr lang="en-AU" sz="3200" kern="1200" baseline="0" dirty="0">
                        <a:solidFill>
                          <a:schemeClr val="tx1"/>
                        </a:solidFill>
                        <a:latin typeface="Arial Rounded MT Bold" pitchFamily="34" charset="0"/>
                        <a:ea typeface="+mn-ea"/>
                        <a:cs typeface="Arial" pitchFamily="34" charset="0"/>
                      </a:endParaRPr>
                    </a:p>
                    <a:p>
                      <a:pPr marL="0" algn="just" defTabSz="4389486" rtl="0" eaLnBrk="1" latinLnBrk="0" hangingPunct="1">
                        <a:lnSpc>
                          <a:spcPct val="125000"/>
                        </a:lnSpc>
                      </a:pPr>
                      <a:endParaRPr lang="en-AU" sz="3200" kern="1200" baseline="0" dirty="0">
                        <a:solidFill>
                          <a:schemeClr val="tx1"/>
                        </a:solidFill>
                        <a:latin typeface="Arial Rounded MT Bold" pitchFamily="34" charset="0"/>
                        <a:ea typeface="+mn-ea"/>
                        <a:cs typeface="Arial" pitchFamily="34" charset="0"/>
                      </a:endParaRPr>
                    </a:p>
                    <a:p>
                      <a:pPr marL="0" algn="just" defTabSz="4389486" rtl="0" eaLnBrk="1" latinLnBrk="0" hangingPunct="1">
                        <a:lnSpc>
                          <a:spcPct val="125000"/>
                        </a:lnSpc>
                      </a:pPr>
                      <a:endParaRPr lang="en-AU" sz="3200" kern="1200" baseline="0" dirty="0">
                        <a:solidFill>
                          <a:schemeClr val="tx1"/>
                        </a:solidFill>
                        <a:latin typeface="Arial Rounded MT Bold" pitchFamily="34" charset="0"/>
                        <a:ea typeface="+mn-ea"/>
                        <a:cs typeface="Arial" pitchFamily="34" charset="0"/>
                      </a:endParaRPr>
                    </a:p>
                    <a:p>
                      <a:pPr marL="0" algn="just" defTabSz="4389486" rtl="0" eaLnBrk="1" latinLnBrk="0" hangingPunct="1">
                        <a:lnSpc>
                          <a:spcPct val="125000"/>
                        </a:lnSpc>
                      </a:pPr>
                      <a:endParaRPr lang="en-AU" sz="3200" kern="1200" baseline="0" dirty="0">
                        <a:solidFill>
                          <a:schemeClr val="tx1"/>
                        </a:solidFill>
                        <a:latin typeface="Arial Rounded MT Bold" pitchFamily="34" charset="0"/>
                        <a:ea typeface="+mn-ea"/>
                        <a:cs typeface="Arial" pitchFamily="34" charset="0"/>
                      </a:endParaRPr>
                    </a:p>
                    <a:p>
                      <a:pPr marL="0" algn="just" defTabSz="4389486" rtl="0" eaLnBrk="1" latinLnBrk="0" hangingPunct="1">
                        <a:lnSpc>
                          <a:spcPct val="125000"/>
                        </a:lnSpc>
                      </a:pPr>
                      <a:endParaRPr lang="en-AU" sz="3200" kern="1200" baseline="0" dirty="0">
                        <a:solidFill>
                          <a:schemeClr val="tx1"/>
                        </a:solidFill>
                        <a:latin typeface="Arial Rounded MT Bold" pitchFamily="34" charset="0"/>
                        <a:ea typeface="+mn-ea"/>
                        <a:cs typeface="Arial" pitchFamily="34" charset="0"/>
                      </a:endParaRPr>
                    </a:p>
                    <a:p>
                      <a:pPr marL="0" algn="just" defTabSz="4389486" rtl="0" eaLnBrk="1" latinLnBrk="0" hangingPunct="1">
                        <a:lnSpc>
                          <a:spcPct val="125000"/>
                        </a:lnSpc>
                      </a:pPr>
                      <a:endParaRPr lang="en-AU" sz="3200" kern="1200" baseline="0" dirty="0">
                        <a:solidFill>
                          <a:schemeClr val="tx1"/>
                        </a:solidFill>
                        <a:latin typeface="Arial Rounded MT Bold" pitchFamily="34" charset="0"/>
                        <a:ea typeface="+mn-ea"/>
                        <a:cs typeface="Arial" pitchFamily="34" charset="0"/>
                      </a:endParaRPr>
                    </a:p>
                    <a:p>
                      <a:pPr marL="0" algn="just" defTabSz="4389486" rtl="0" eaLnBrk="1" latinLnBrk="0" hangingPunct="1">
                        <a:lnSpc>
                          <a:spcPct val="125000"/>
                        </a:lnSpc>
                      </a:pPr>
                      <a:endParaRPr lang="en-AU" sz="3200" kern="1200" baseline="0" dirty="0">
                        <a:solidFill>
                          <a:schemeClr val="tx1"/>
                        </a:solidFill>
                        <a:latin typeface="Arial Rounded MT Bold" pitchFamily="34" charset="0"/>
                        <a:ea typeface="+mn-ea"/>
                        <a:cs typeface="Arial" pitchFamily="34" charset="0"/>
                      </a:endParaRPr>
                    </a:p>
                    <a:p>
                      <a:pPr algn="just"/>
                      <a:endParaRPr lang="en-AU" sz="4000" dirty="0">
                        <a:latin typeface="Arial Rounded MT Bold" pitchFamily="34" charset="0"/>
                      </a:endParaRPr>
                    </a:p>
                    <a:p>
                      <a:pPr algn="just"/>
                      <a:endParaRPr lang="en-AU" sz="4000" dirty="0">
                        <a:latin typeface="Arial Rounded MT Bold" pitchFamily="34" charset="0"/>
                      </a:endParaRPr>
                    </a:p>
                    <a:p>
                      <a:pPr algn="just"/>
                      <a:endParaRPr lang="en-AU" sz="6000" dirty="0">
                        <a:latin typeface="Arial Rounded MT Bold" pitchFamily="34" charset="0"/>
                      </a:endParaRPr>
                    </a:p>
                    <a:p>
                      <a:pPr algn="just"/>
                      <a:endParaRPr lang="en-AU" sz="6000" dirty="0">
                        <a:latin typeface="Arial Rounded MT Bold" pitchFamily="34" charset="0"/>
                      </a:endParaRPr>
                    </a:p>
                    <a:p>
                      <a:pPr algn="just"/>
                      <a:endParaRPr lang="en-AU" sz="6000" dirty="0">
                        <a:latin typeface="Arial Rounded MT Bold" pitchFamily="34" charset="0"/>
                      </a:endParaRPr>
                    </a:p>
                    <a:p>
                      <a:pPr algn="just"/>
                      <a:endParaRPr lang="en-AU" sz="6000" dirty="0">
                        <a:latin typeface="Arial Rounded MT Bold" pitchFamily="34" charset="0"/>
                      </a:endParaRPr>
                    </a:p>
                    <a:p>
                      <a:pPr algn="just"/>
                      <a:endParaRPr lang="en-AU" sz="6000" dirty="0">
                        <a:latin typeface="Arial Rounded MT Bold" pitchFamily="34" charset="0"/>
                      </a:endParaRPr>
                    </a:p>
                    <a:p>
                      <a:pPr algn="just"/>
                      <a:endParaRPr lang="en-AU" sz="6000" dirty="0">
                        <a:latin typeface="Arial Rounded MT Bold" pitchFamily="34" charset="0"/>
                      </a:endParaRPr>
                    </a:p>
                    <a:p>
                      <a:pPr marL="0" marR="0" indent="0" algn="just" defTabSz="4389486" rtl="0" eaLnBrk="1" fontAlgn="auto" latinLnBrk="0" hangingPunct="1">
                        <a:lnSpc>
                          <a:spcPct val="100000"/>
                        </a:lnSpc>
                        <a:spcBef>
                          <a:spcPts val="0"/>
                        </a:spcBef>
                        <a:spcAft>
                          <a:spcPts val="0"/>
                        </a:spcAft>
                        <a:buClrTx/>
                        <a:buSzTx/>
                        <a:buFontTx/>
                        <a:buNone/>
                        <a:tabLst/>
                        <a:defRPr/>
                      </a:pPr>
                      <a:endParaRPr lang="en-AU" sz="2400" baseline="0" dirty="0">
                        <a:latin typeface="Arial Rounded MT Bold" pitchFamily="34" charset="0"/>
                      </a:endParaRPr>
                    </a:p>
                    <a:p>
                      <a:pPr marL="0" marR="0" indent="0" algn="just" defTabSz="4389486" rtl="0" eaLnBrk="1" fontAlgn="auto" latinLnBrk="0" hangingPunct="1">
                        <a:lnSpc>
                          <a:spcPct val="100000"/>
                        </a:lnSpc>
                        <a:spcBef>
                          <a:spcPts val="0"/>
                        </a:spcBef>
                        <a:spcAft>
                          <a:spcPts val="0"/>
                        </a:spcAft>
                        <a:buClrTx/>
                        <a:buSzTx/>
                        <a:buFontTx/>
                        <a:buNone/>
                        <a:tabLst/>
                        <a:defRPr/>
                      </a:pPr>
                      <a:endParaRPr lang="en-AU" sz="2400" baseline="0" dirty="0">
                        <a:latin typeface="Arial Rounded MT Bold" pitchFamily="34" charset="0"/>
                      </a:endParaRPr>
                    </a:p>
                    <a:p>
                      <a:pPr algn="just"/>
                      <a:endParaRPr lang="en-AU" sz="3200" baseline="0" dirty="0">
                        <a:latin typeface="Arial Rounded MT Bold" pitchFamily="34" charset="0"/>
                      </a:endParaRPr>
                    </a:p>
                  </a:txBody>
                  <a:tcPr>
                    <a:lnR w="12700" cap="flat" cmpd="sng" algn="ctr">
                      <a:solidFill>
                        <a:srgbClr val="0070C0"/>
                      </a:solidFill>
                      <a:prstDash val="solid"/>
                      <a:round/>
                      <a:headEnd type="none" w="med" len="med"/>
                      <a:tailEnd type="none" w="med" len="med"/>
                    </a:lnR>
                  </a:tcPr>
                </a:tc>
                <a:tc>
                  <a:txBody>
                    <a:bodyPr/>
                    <a:lstStyle/>
                    <a:p>
                      <a:pPr algn="just"/>
                      <a:r>
                        <a:rPr lang="en-AU" sz="6000" dirty="0">
                          <a:latin typeface="Arial Rounded MT Bold" pitchFamily="34" charset="0"/>
                        </a:rPr>
                        <a:t>Results</a:t>
                      </a:r>
                    </a:p>
                    <a:p>
                      <a:pPr marL="0" indent="0" algn="just">
                        <a:buNone/>
                      </a:pPr>
                      <a:r>
                        <a:rPr lang="en-AU" sz="3200" kern="1200" dirty="0">
                          <a:solidFill>
                            <a:schemeClr val="tx1"/>
                          </a:solidFill>
                          <a:latin typeface="Arial Rounded MT Bold" pitchFamily="34" charset="0"/>
                          <a:ea typeface="+mn-ea"/>
                          <a:cs typeface="Arial" pitchFamily="34" charset="0"/>
                        </a:rPr>
                        <a:t>The Solar Solution hosted a graphical user interface (Fig. 4.1 &amp; Fig 4-2) which aided user prompted used data collection and display. The Solar Solution was compared to several programs on the market as shown in Table 4-1.</a:t>
                      </a:r>
                      <a:endParaRPr lang="en-US" sz="3200" kern="1200" dirty="0">
                        <a:solidFill>
                          <a:schemeClr val="tx1"/>
                        </a:solidFill>
                        <a:latin typeface="Arial Rounded MT Bold" pitchFamily="34" charset="0"/>
                        <a:ea typeface="+mn-ea"/>
                        <a:cs typeface="Arial" pitchFamily="34" charset="0"/>
                      </a:endParaRPr>
                    </a:p>
                    <a:p>
                      <a:pPr algn="just">
                        <a:lnSpc>
                          <a:spcPct val="125000"/>
                        </a:lnSpc>
                      </a:pPr>
                      <a:endParaRPr lang="en-AU" sz="3200" baseline="0" dirty="0">
                        <a:latin typeface="Arial Rounded MT Bold" pitchFamily="34" charset="0"/>
                      </a:endParaRPr>
                    </a:p>
                    <a:p>
                      <a:pPr algn="just">
                        <a:lnSpc>
                          <a:spcPct val="125000"/>
                        </a:lnSpc>
                      </a:pPr>
                      <a:endParaRPr lang="en-AU" sz="3200" baseline="0" dirty="0">
                        <a:latin typeface="Arial Rounded MT Bold" pitchFamily="34" charset="0"/>
                      </a:endParaRPr>
                    </a:p>
                    <a:p>
                      <a:pPr algn="just">
                        <a:lnSpc>
                          <a:spcPct val="125000"/>
                        </a:lnSpc>
                      </a:pPr>
                      <a:endParaRPr lang="en-AU" sz="3200" baseline="0" dirty="0">
                        <a:latin typeface="Arial Rounded MT Bold" pitchFamily="34" charset="0"/>
                      </a:endParaRPr>
                    </a:p>
                    <a:p>
                      <a:pPr algn="just">
                        <a:lnSpc>
                          <a:spcPct val="125000"/>
                        </a:lnSpc>
                      </a:pPr>
                      <a:endParaRPr lang="en-AU" sz="3200" baseline="0" dirty="0">
                        <a:latin typeface="Arial Rounded MT Bold" pitchFamily="34" charset="0"/>
                      </a:endParaRPr>
                    </a:p>
                    <a:p>
                      <a:pPr algn="just">
                        <a:lnSpc>
                          <a:spcPct val="125000"/>
                        </a:lnSpc>
                      </a:pPr>
                      <a:endParaRPr lang="en-AU" sz="3200" baseline="0" dirty="0">
                        <a:latin typeface="Arial Rounded MT Bold" pitchFamily="34" charset="0"/>
                      </a:endParaRPr>
                    </a:p>
                    <a:p>
                      <a:pPr algn="just">
                        <a:lnSpc>
                          <a:spcPct val="125000"/>
                        </a:lnSpc>
                      </a:pPr>
                      <a:endParaRPr lang="en-AU" sz="3200" baseline="0" dirty="0">
                        <a:latin typeface="Arial Rounded MT Bold" pitchFamily="34" charset="0"/>
                      </a:endParaRPr>
                    </a:p>
                    <a:p>
                      <a:pPr algn="just"/>
                      <a:endParaRPr lang="en-AU" sz="3200" dirty="0">
                        <a:latin typeface="Arial Rounded MT Bold" pitchFamily="34" charset="0"/>
                      </a:endParaRPr>
                    </a:p>
                    <a:p>
                      <a:pPr algn="just"/>
                      <a:endParaRPr lang="en-AU" sz="3200" dirty="0">
                        <a:latin typeface="Arial Rounded MT Bold" pitchFamily="34" charset="0"/>
                      </a:endParaRPr>
                    </a:p>
                    <a:p>
                      <a:pPr algn="just"/>
                      <a:endParaRPr lang="en-AU" sz="3200" dirty="0">
                        <a:latin typeface="Arial Rounded MT Bold" pitchFamily="34" charset="0"/>
                      </a:endParaRPr>
                    </a:p>
                    <a:p>
                      <a:pPr algn="just"/>
                      <a:endParaRPr lang="en-AU" sz="3200" dirty="0">
                        <a:latin typeface="Arial Rounded MT Bold" pitchFamily="34" charset="0"/>
                      </a:endParaRPr>
                    </a:p>
                    <a:p>
                      <a:pPr algn="just"/>
                      <a:endParaRPr lang="en-AU" sz="3200" dirty="0">
                        <a:latin typeface="Arial Rounded MT Bold" pitchFamily="34" charset="0"/>
                      </a:endParaRPr>
                    </a:p>
                    <a:p>
                      <a:pPr algn="just"/>
                      <a:endParaRPr lang="en-AU" sz="3200" dirty="0">
                        <a:latin typeface="Arial Rounded MT Bold" pitchFamily="34" charset="0"/>
                      </a:endParaRPr>
                    </a:p>
                    <a:p>
                      <a:pPr algn="just"/>
                      <a:endParaRPr lang="en-AU" sz="3200" dirty="0">
                        <a:latin typeface="Arial Rounded MT Bold" pitchFamily="34" charset="0"/>
                      </a:endParaRPr>
                    </a:p>
                    <a:p>
                      <a:pPr algn="just"/>
                      <a:endParaRPr lang="en-AU" sz="3200" dirty="0">
                        <a:latin typeface="Arial Rounded MT Bold" pitchFamily="34" charset="0"/>
                      </a:endParaRPr>
                    </a:p>
                    <a:p>
                      <a:pPr algn="just"/>
                      <a:endParaRPr lang="en-AU" sz="3200" dirty="0">
                        <a:latin typeface="Arial Rounded MT Bold" pitchFamily="34" charset="0"/>
                      </a:endParaRPr>
                    </a:p>
                    <a:p>
                      <a:pPr algn="just"/>
                      <a:endParaRPr lang="en-AU" sz="3200" dirty="0">
                        <a:latin typeface="Arial Rounded MT Bold" pitchFamily="34" charset="0"/>
                      </a:endParaRPr>
                    </a:p>
                    <a:p>
                      <a:pPr algn="just"/>
                      <a:endParaRPr lang="en-AU" sz="3200" dirty="0">
                        <a:latin typeface="Arial Rounded MT Bold" pitchFamily="34" charset="0"/>
                      </a:endParaRPr>
                    </a:p>
                    <a:p>
                      <a:pPr algn="just"/>
                      <a:endParaRPr lang="en-AU" sz="3200" dirty="0">
                        <a:latin typeface="Arial Rounded MT Bold" pitchFamily="34" charset="0"/>
                      </a:endParaRPr>
                    </a:p>
                    <a:p>
                      <a:pPr algn="just"/>
                      <a:endParaRPr lang="en-AU" sz="3200" dirty="0">
                        <a:latin typeface="Arial Rounded MT Bold" pitchFamily="34" charset="0"/>
                      </a:endParaRPr>
                    </a:p>
                    <a:p>
                      <a:pPr algn="just"/>
                      <a:endParaRPr lang="en-AU" sz="3200" dirty="0">
                        <a:latin typeface="Arial Rounded MT Bold" pitchFamily="34" charset="0"/>
                      </a:endParaRPr>
                    </a:p>
                    <a:p>
                      <a:pPr algn="just"/>
                      <a:endParaRPr lang="en-AU" sz="3200" dirty="0">
                        <a:latin typeface="Arial Rounded MT Bold" pitchFamily="34" charset="0"/>
                      </a:endParaRPr>
                    </a:p>
                    <a:p>
                      <a:pPr algn="just"/>
                      <a:endParaRPr lang="en-AU" sz="3200" dirty="0">
                        <a:latin typeface="Arial Rounded MT Bold" pitchFamily="34" charset="0"/>
                      </a:endParaRPr>
                    </a:p>
                    <a:p>
                      <a:pPr algn="just"/>
                      <a:endParaRPr lang="en-AU" sz="3200" dirty="0">
                        <a:latin typeface="Arial Rounded MT Bold" pitchFamily="34" charset="0"/>
                      </a:endParaRPr>
                    </a:p>
                    <a:p>
                      <a:pPr algn="just"/>
                      <a:endParaRPr lang="en-AU" sz="3200" dirty="0">
                        <a:latin typeface="Arial Rounded MT Bold" pitchFamily="34" charset="0"/>
                      </a:endParaRPr>
                    </a:p>
                    <a:p>
                      <a:pPr algn="just"/>
                      <a:endParaRPr lang="en-AU" sz="3200" dirty="0">
                        <a:latin typeface="Arial Rounded MT Bold" pitchFamily="34" charset="0"/>
                      </a:endParaRPr>
                    </a:p>
                    <a:p>
                      <a:pPr algn="just"/>
                      <a:endParaRPr lang="en-AU" sz="3200" dirty="0">
                        <a:latin typeface="Arial Rounded MT Bold" pitchFamily="34" charset="0"/>
                      </a:endParaRPr>
                    </a:p>
                    <a:p>
                      <a:pPr algn="just"/>
                      <a:endParaRPr lang="en-AU" sz="3200" dirty="0">
                        <a:latin typeface="Arial Rounded MT Bold" pitchFamily="34" charset="0"/>
                      </a:endParaRPr>
                    </a:p>
                    <a:p>
                      <a:pPr algn="just"/>
                      <a:endParaRPr lang="en-AU" sz="3200" dirty="0">
                        <a:latin typeface="Arial Rounded MT Bold" pitchFamily="34" charset="0"/>
                      </a:endParaRPr>
                    </a:p>
                    <a:p>
                      <a:pPr algn="just"/>
                      <a:endParaRPr lang="en-AU" sz="3200" dirty="0">
                        <a:latin typeface="Arial Rounded MT Bold" pitchFamily="34" charset="0"/>
                      </a:endParaRPr>
                    </a:p>
                    <a:p>
                      <a:pPr algn="just"/>
                      <a:endParaRPr lang="en-AU" sz="3200" dirty="0">
                        <a:latin typeface="Arial Rounded MT Bold" pitchFamily="34" charset="0"/>
                      </a:endParaRPr>
                    </a:p>
                    <a:p>
                      <a:pPr algn="just"/>
                      <a:endParaRPr lang="en-AU" sz="3200" dirty="0">
                        <a:latin typeface="Arial Rounded MT Bold" pitchFamily="34" charset="0"/>
                      </a:endParaRPr>
                    </a:p>
                    <a:p>
                      <a:pPr algn="just"/>
                      <a:endParaRPr lang="en-AU" sz="3200" dirty="0">
                        <a:latin typeface="Arial Rounded MT Bold" pitchFamily="34" charset="0"/>
                      </a:endParaRPr>
                    </a:p>
                    <a:p>
                      <a:pPr algn="just"/>
                      <a:endParaRPr lang="en-AU" sz="3200" dirty="0">
                        <a:latin typeface="Arial Rounded MT Bold" pitchFamily="34" charset="0"/>
                      </a:endParaRPr>
                    </a:p>
                    <a:p>
                      <a:pPr algn="just"/>
                      <a:endParaRPr lang="en-AU" sz="3200" dirty="0">
                        <a:latin typeface="Arial Rounded MT Bold" pitchFamily="34" charset="0"/>
                      </a:endParaRPr>
                    </a:p>
                    <a:p>
                      <a:pPr algn="just"/>
                      <a:endParaRPr lang="en-AU" sz="3200" dirty="0">
                        <a:latin typeface="Arial Rounded MT Bold" pitchFamily="34" charset="0"/>
                      </a:endParaRPr>
                    </a:p>
                    <a:p>
                      <a:pPr algn="just"/>
                      <a:endParaRPr lang="en-AU" sz="3200" dirty="0">
                        <a:latin typeface="Arial Rounded MT Bold" pitchFamily="34" charset="0"/>
                      </a:endParaRPr>
                    </a:p>
                    <a:p>
                      <a:pPr algn="just"/>
                      <a:endParaRPr lang="en-AU" sz="3200" dirty="0">
                        <a:latin typeface="Arial Rounded MT Bold" pitchFamily="34" charset="0"/>
                      </a:endParaRPr>
                    </a:p>
                    <a:p>
                      <a:pPr algn="just"/>
                      <a:endParaRPr lang="en-AU" sz="3200" dirty="0">
                        <a:latin typeface="Arial Rounded MT Bold" pitchFamily="34" charset="0"/>
                      </a:endParaRPr>
                    </a:p>
                    <a:p>
                      <a:pPr algn="just"/>
                      <a:endParaRPr lang="en-AU" sz="3200" dirty="0">
                        <a:latin typeface="Arial Rounded MT Bold" pitchFamily="34" charset="0"/>
                      </a:endParaRPr>
                    </a:p>
                    <a:p>
                      <a:pPr algn="just"/>
                      <a:endParaRPr lang="en-AU" sz="3200" dirty="0">
                        <a:latin typeface="Arial Rounded MT Bold" pitchFamily="34" charset="0"/>
                      </a:endParaRPr>
                    </a:p>
                    <a:p>
                      <a:pPr algn="just"/>
                      <a:endParaRPr lang="en-AU" sz="3200" dirty="0">
                        <a:latin typeface="Arial Rounded MT Bold" pitchFamily="34" charset="0"/>
                      </a:endParaRPr>
                    </a:p>
                    <a:p>
                      <a:pPr algn="just"/>
                      <a:endParaRPr lang="en-AU" sz="3200" dirty="0">
                        <a:latin typeface="Arial Rounded MT Bold" pitchFamily="34" charset="0"/>
                      </a:endParaRPr>
                    </a:p>
                    <a:p>
                      <a:pPr algn="just"/>
                      <a:endParaRPr lang="en-AU" sz="3200" dirty="0">
                        <a:latin typeface="Arial Rounded MT Bold" pitchFamily="34" charset="0"/>
                      </a:endParaRPr>
                    </a:p>
                    <a:p>
                      <a:pPr algn="just"/>
                      <a:endParaRPr lang="en-AU" sz="3200" dirty="0">
                        <a:latin typeface="Arial Rounded MT Bold" pitchFamily="34" charset="0"/>
                      </a:endParaRPr>
                    </a:p>
                    <a:p>
                      <a:pPr algn="just"/>
                      <a:endParaRPr lang="en-AU" sz="3200" dirty="0">
                        <a:latin typeface="Arial Rounded MT Bold" pitchFamily="34" charset="0"/>
                      </a:endParaRPr>
                    </a:p>
                    <a:p>
                      <a:pPr marL="0" marR="0" lvl="0" indent="0" algn="just" defTabSz="4389486" rtl="0" eaLnBrk="1" fontAlgn="auto" latinLnBrk="0" hangingPunct="1">
                        <a:lnSpc>
                          <a:spcPct val="100000"/>
                        </a:lnSpc>
                        <a:spcBef>
                          <a:spcPts val="0"/>
                        </a:spcBef>
                        <a:spcAft>
                          <a:spcPts val="0"/>
                        </a:spcAft>
                        <a:buClrTx/>
                        <a:buSzTx/>
                        <a:buFontTx/>
                        <a:buNone/>
                        <a:tabLst/>
                        <a:defRPr/>
                      </a:pPr>
                      <a:r>
                        <a:rPr kumimoji="0" lang="en-AU" sz="4400" b="0" i="0" u="none" strike="noStrike" kern="1200" cap="none" spc="0" normalizeH="0" baseline="0" noProof="0" dirty="0">
                          <a:ln>
                            <a:noFill/>
                          </a:ln>
                          <a:solidFill>
                            <a:prstClr val="black"/>
                          </a:solidFill>
                          <a:effectLst/>
                          <a:uLnTx/>
                          <a:uFillTx/>
                          <a:latin typeface="Arial Rounded MT Bold" pitchFamily="34" charset="0"/>
                          <a:ea typeface="+mn-ea"/>
                          <a:cs typeface="+mn-cs"/>
                        </a:rPr>
                        <a:t>Effects of Latitude on Photovoltaic Production</a:t>
                      </a:r>
                    </a:p>
                    <a:p>
                      <a:pPr marL="0" marR="0" lvl="0" indent="0" algn="just" defTabSz="4389486" rtl="0" eaLnBrk="1" fontAlgn="auto" latinLnBrk="0" hangingPunct="1">
                        <a:lnSpc>
                          <a:spcPct val="100000"/>
                        </a:lnSpc>
                        <a:spcBef>
                          <a:spcPts val="0"/>
                        </a:spcBef>
                        <a:spcAft>
                          <a:spcPts val="0"/>
                        </a:spcAft>
                        <a:buClrTx/>
                        <a:buSzTx/>
                        <a:buFontTx/>
                        <a:buNone/>
                        <a:tabLst/>
                        <a:defRPr/>
                      </a:pPr>
                      <a:endParaRPr kumimoji="0" lang="en-AU" sz="1000" b="0" i="0" u="none" strike="noStrike" kern="1200" cap="none" spc="0" normalizeH="0" baseline="0" noProof="0" dirty="0">
                        <a:ln>
                          <a:noFill/>
                        </a:ln>
                        <a:solidFill>
                          <a:prstClr val="black"/>
                        </a:solidFill>
                        <a:effectLst/>
                        <a:uLnTx/>
                        <a:uFillTx/>
                        <a:latin typeface="Arial Rounded MT Bold" pitchFamily="34" charset="0"/>
                        <a:ea typeface="+mn-ea"/>
                        <a:cs typeface="+mn-cs"/>
                      </a:endParaRPr>
                    </a:p>
                    <a:p>
                      <a:pPr marL="0" indent="0" algn="just">
                        <a:buNone/>
                      </a:pPr>
                      <a:r>
                        <a:rPr lang="en-AU" sz="3200" dirty="0">
                          <a:latin typeface="Arial Rounded MT Bold" pitchFamily="34" charset="0"/>
                          <a:cs typeface="Arial" pitchFamily="34" charset="0"/>
                        </a:rPr>
                        <a:t>The Solar Solution was tested by selecting three different locations: Darwin, NT; Townsville, QLD; and Hobart, TAS; and analysing the outputs</a:t>
                      </a:r>
                      <a:endParaRPr lang="en-AU" sz="3200" dirty="0">
                        <a:latin typeface="Arial Rounded MT Bold"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tcPr>
                </a:tc>
                <a:tc>
                  <a:txBody>
                    <a:bodyPr/>
                    <a:lstStyle/>
                    <a:p>
                      <a:pPr marL="0" marR="0" lvl="0" indent="0" algn="just" defTabSz="4389486" rtl="0" eaLnBrk="1" fontAlgn="auto" latinLnBrk="0" hangingPunct="1">
                        <a:lnSpc>
                          <a:spcPct val="100000"/>
                        </a:lnSpc>
                        <a:spcBef>
                          <a:spcPts val="0"/>
                        </a:spcBef>
                        <a:spcAft>
                          <a:spcPts val="0"/>
                        </a:spcAft>
                        <a:buClrTx/>
                        <a:buSzTx/>
                        <a:buFontTx/>
                        <a:buNone/>
                        <a:tabLst/>
                        <a:defRPr/>
                      </a:pPr>
                      <a:r>
                        <a:rPr lang="en-AU" sz="3200" dirty="0">
                          <a:latin typeface="Arial Rounded MT Bold" pitchFamily="34" charset="0"/>
                          <a:cs typeface="Arial" pitchFamily="34" charset="0"/>
                        </a:rPr>
                        <a:t>against set criteria and expected results. Fig. 3-3 and Fig. 3-4 show the expected energy source and production graphs for a Darwin and Hobart domestic residence respectively. </a:t>
                      </a:r>
                      <a:endParaRPr lang="en-US" sz="3200" dirty="0">
                        <a:latin typeface="Arial Rounded MT Bold" pitchFamily="34" charset="0"/>
                        <a:cs typeface="Arial" pitchFamily="34" charset="0"/>
                      </a:endParaRPr>
                    </a:p>
                    <a:p>
                      <a:pPr marL="0" marR="0" lvl="0" indent="0" algn="just" defTabSz="4389486" rtl="0" eaLnBrk="1" fontAlgn="auto" latinLnBrk="0" hangingPunct="1">
                        <a:lnSpc>
                          <a:spcPct val="150000"/>
                        </a:lnSpc>
                        <a:spcBef>
                          <a:spcPts val="0"/>
                        </a:spcBef>
                        <a:spcAft>
                          <a:spcPts val="0"/>
                        </a:spcAft>
                        <a:buClrTx/>
                        <a:buSzTx/>
                        <a:buFontTx/>
                        <a:buNone/>
                        <a:tabLst/>
                        <a:defRPr/>
                      </a:pPr>
                      <a:endParaRPr kumimoji="0" lang="en-AU" sz="3200" b="0" i="0" u="none" strike="noStrike" kern="1200" cap="none" spc="0" normalizeH="0" baseline="0" noProof="0" dirty="0">
                        <a:ln>
                          <a:noFill/>
                        </a:ln>
                        <a:solidFill>
                          <a:prstClr val="black"/>
                        </a:solidFill>
                        <a:effectLst/>
                        <a:uLnTx/>
                        <a:uFillTx/>
                        <a:latin typeface="Arial Rounded MT Bold" pitchFamily="34" charset="0"/>
                        <a:ea typeface="+mn-ea"/>
                        <a:cs typeface="+mn-cs"/>
                      </a:endParaRPr>
                    </a:p>
                    <a:p>
                      <a:pPr marL="0" marR="0" lvl="0" indent="0" algn="just" defTabSz="4389486" rtl="0" eaLnBrk="1" fontAlgn="auto" latinLnBrk="0" hangingPunct="1">
                        <a:lnSpc>
                          <a:spcPct val="150000"/>
                        </a:lnSpc>
                        <a:spcBef>
                          <a:spcPts val="0"/>
                        </a:spcBef>
                        <a:spcAft>
                          <a:spcPts val="0"/>
                        </a:spcAft>
                        <a:buClrTx/>
                        <a:buSzTx/>
                        <a:buFontTx/>
                        <a:buNone/>
                        <a:tabLst/>
                        <a:defRPr/>
                      </a:pPr>
                      <a:endParaRPr kumimoji="0" lang="en-AU" sz="3200" b="0" i="0" u="none" strike="noStrike" kern="1200" cap="none" spc="0" normalizeH="0" baseline="0" noProof="0" dirty="0">
                        <a:ln>
                          <a:noFill/>
                        </a:ln>
                        <a:solidFill>
                          <a:prstClr val="black"/>
                        </a:solidFill>
                        <a:effectLst/>
                        <a:uLnTx/>
                        <a:uFillTx/>
                        <a:latin typeface="Arial Rounded MT Bold" pitchFamily="34" charset="0"/>
                        <a:ea typeface="+mn-ea"/>
                        <a:cs typeface="+mn-cs"/>
                      </a:endParaRPr>
                    </a:p>
                    <a:p>
                      <a:pPr algn="just"/>
                      <a:endParaRPr lang="en-AU" sz="1000" dirty="0">
                        <a:latin typeface="Arial Rounded MT Bold" pitchFamily="34" charset="0"/>
                      </a:endParaRPr>
                    </a:p>
                    <a:p>
                      <a:pPr algn="just"/>
                      <a:endParaRPr lang="en-AU" sz="1000" dirty="0">
                        <a:latin typeface="Arial Rounded MT Bold" pitchFamily="34" charset="0"/>
                      </a:endParaRPr>
                    </a:p>
                    <a:p>
                      <a:pPr algn="just"/>
                      <a:endParaRPr lang="en-AU" sz="1000" dirty="0">
                        <a:latin typeface="Arial Rounded MT Bold" pitchFamily="34" charset="0"/>
                      </a:endParaRPr>
                    </a:p>
                    <a:p>
                      <a:pPr algn="just"/>
                      <a:endParaRPr lang="en-AU" sz="1000" dirty="0">
                        <a:latin typeface="Arial Rounded MT Bold" pitchFamily="34" charset="0"/>
                      </a:endParaRPr>
                    </a:p>
                    <a:p>
                      <a:pPr algn="just"/>
                      <a:endParaRPr lang="en-AU" sz="1000" dirty="0">
                        <a:latin typeface="Arial Rounded MT Bold" pitchFamily="34" charset="0"/>
                      </a:endParaRPr>
                    </a:p>
                    <a:p>
                      <a:pPr algn="just"/>
                      <a:endParaRPr lang="en-AU" sz="1000" dirty="0">
                        <a:latin typeface="Arial Rounded MT Bold" pitchFamily="34" charset="0"/>
                      </a:endParaRPr>
                    </a:p>
                    <a:p>
                      <a:pPr algn="just"/>
                      <a:endParaRPr lang="en-AU" sz="1000" dirty="0">
                        <a:latin typeface="Arial Rounded MT Bold" pitchFamily="34" charset="0"/>
                      </a:endParaRPr>
                    </a:p>
                    <a:p>
                      <a:pPr algn="just"/>
                      <a:endParaRPr lang="en-AU" sz="1000" dirty="0">
                        <a:latin typeface="Arial Rounded MT Bold" pitchFamily="34" charset="0"/>
                      </a:endParaRPr>
                    </a:p>
                    <a:p>
                      <a:pPr algn="just"/>
                      <a:endParaRPr lang="en-AU" sz="1000" dirty="0">
                        <a:latin typeface="Arial Rounded MT Bold" pitchFamily="34" charset="0"/>
                      </a:endParaRPr>
                    </a:p>
                    <a:p>
                      <a:pPr algn="just"/>
                      <a:endParaRPr lang="en-AU" sz="1000" dirty="0">
                        <a:latin typeface="Arial Rounded MT Bold" pitchFamily="34" charset="0"/>
                      </a:endParaRPr>
                    </a:p>
                    <a:p>
                      <a:pPr algn="just"/>
                      <a:endParaRPr lang="en-AU" sz="1000" dirty="0">
                        <a:latin typeface="Arial Rounded MT Bold" pitchFamily="34" charset="0"/>
                      </a:endParaRPr>
                    </a:p>
                    <a:p>
                      <a:pPr algn="just"/>
                      <a:endParaRPr lang="en-AU" sz="1000" dirty="0">
                        <a:latin typeface="Arial Rounded MT Bold" pitchFamily="34" charset="0"/>
                      </a:endParaRPr>
                    </a:p>
                    <a:p>
                      <a:pPr algn="just"/>
                      <a:endParaRPr lang="en-AU" sz="1000" dirty="0">
                        <a:latin typeface="Arial Rounded MT Bold" pitchFamily="34" charset="0"/>
                      </a:endParaRPr>
                    </a:p>
                    <a:p>
                      <a:pPr algn="just"/>
                      <a:endParaRPr lang="en-AU" sz="1000" dirty="0">
                        <a:latin typeface="Arial Rounded MT Bold" pitchFamily="34" charset="0"/>
                      </a:endParaRPr>
                    </a:p>
                    <a:p>
                      <a:pPr algn="just"/>
                      <a:endParaRPr lang="en-AU" sz="1000" dirty="0">
                        <a:latin typeface="Arial Rounded MT Bold" pitchFamily="34" charset="0"/>
                      </a:endParaRPr>
                    </a:p>
                    <a:p>
                      <a:pPr algn="just"/>
                      <a:endParaRPr lang="en-AU" sz="1000" dirty="0">
                        <a:latin typeface="Arial Rounded MT Bold" pitchFamily="34" charset="0"/>
                      </a:endParaRPr>
                    </a:p>
                    <a:p>
                      <a:pPr algn="just"/>
                      <a:endParaRPr lang="en-AU" sz="1000" dirty="0">
                        <a:latin typeface="Arial Rounded MT Bold" pitchFamily="34" charset="0"/>
                      </a:endParaRPr>
                    </a:p>
                    <a:p>
                      <a:pPr algn="just"/>
                      <a:endParaRPr lang="en-AU" sz="1000" dirty="0">
                        <a:latin typeface="Arial Rounded MT Bold" pitchFamily="34" charset="0"/>
                      </a:endParaRPr>
                    </a:p>
                    <a:p>
                      <a:pPr algn="just"/>
                      <a:endParaRPr lang="en-AU" sz="1000" dirty="0">
                        <a:latin typeface="Arial Rounded MT Bold" pitchFamily="34" charset="0"/>
                      </a:endParaRPr>
                    </a:p>
                    <a:p>
                      <a:pPr algn="just"/>
                      <a:endParaRPr lang="en-AU" sz="1000" dirty="0">
                        <a:latin typeface="Arial Rounded MT Bold" pitchFamily="34" charset="0"/>
                      </a:endParaRPr>
                    </a:p>
                    <a:p>
                      <a:pPr algn="just"/>
                      <a:endParaRPr lang="en-AU" sz="1000" dirty="0">
                        <a:latin typeface="Arial Rounded MT Bold" pitchFamily="34" charset="0"/>
                      </a:endParaRPr>
                    </a:p>
                    <a:p>
                      <a:pPr algn="just"/>
                      <a:endParaRPr lang="en-AU" sz="1000" dirty="0">
                        <a:latin typeface="Arial Rounded MT Bold" pitchFamily="34" charset="0"/>
                      </a:endParaRPr>
                    </a:p>
                    <a:p>
                      <a:pPr algn="just"/>
                      <a:endParaRPr lang="en-AU" sz="1000" dirty="0">
                        <a:latin typeface="Arial Rounded MT Bold" pitchFamily="34" charset="0"/>
                      </a:endParaRPr>
                    </a:p>
                    <a:p>
                      <a:pPr algn="just"/>
                      <a:endParaRPr lang="en-AU" sz="1000" dirty="0">
                        <a:latin typeface="Arial Rounded MT Bold" pitchFamily="34" charset="0"/>
                      </a:endParaRPr>
                    </a:p>
                    <a:p>
                      <a:pPr algn="just"/>
                      <a:endParaRPr lang="en-AU" sz="1000" dirty="0">
                        <a:latin typeface="Arial Rounded MT Bold" pitchFamily="34" charset="0"/>
                      </a:endParaRPr>
                    </a:p>
                    <a:p>
                      <a:pPr algn="just"/>
                      <a:endParaRPr lang="en-AU" sz="1000" dirty="0">
                        <a:latin typeface="Arial Rounded MT Bold" pitchFamily="34" charset="0"/>
                      </a:endParaRPr>
                    </a:p>
                    <a:p>
                      <a:pPr algn="just"/>
                      <a:endParaRPr lang="en-AU" sz="1000" dirty="0">
                        <a:latin typeface="Arial Rounded MT Bold" pitchFamily="34" charset="0"/>
                      </a:endParaRPr>
                    </a:p>
                    <a:p>
                      <a:pPr algn="just"/>
                      <a:endParaRPr lang="en-AU" sz="1000" dirty="0">
                        <a:latin typeface="Arial Rounded MT Bold" pitchFamily="34" charset="0"/>
                      </a:endParaRPr>
                    </a:p>
                    <a:p>
                      <a:pPr algn="just"/>
                      <a:endParaRPr lang="en-AU" sz="1000" dirty="0">
                        <a:latin typeface="Arial Rounded MT Bold" pitchFamily="34" charset="0"/>
                      </a:endParaRPr>
                    </a:p>
                    <a:p>
                      <a:pPr algn="just"/>
                      <a:endParaRPr lang="en-AU" sz="1000" dirty="0">
                        <a:latin typeface="Arial Rounded MT Bold" pitchFamily="34" charset="0"/>
                      </a:endParaRPr>
                    </a:p>
                    <a:p>
                      <a:pPr algn="just"/>
                      <a:endParaRPr lang="en-AU" sz="1000" dirty="0">
                        <a:latin typeface="Arial Rounded MT Bold" pitchFamily="34" charset="0"/>
                      </a:endParaRPr>
                    </a:p>
                    <a:p>
                      <a:pPr algn="just"/>
                      <a:endParaRPr lang="en-AU" sz="1000" dirty="0">
                        <a:latin typeface="Arial Rounded MT Bold" pitchFamily="34" charset="0"/>
                      </a:endParaRPr>
                    </a:p>
                    <a:p>
                      <a:pPr algn="just"/>
                      <a:endParaRPr lang="en-AU" sz="1000" dirty="0">
                        <a:latin typeface="Arial Rounded MT Bold" pitchFamily="34" charset="0"/>
                      </a:endParaRPr>
                    </a:p>
                    <a:p>
                      <a:pPr algn="just"/>
                      <a:endParaRPr lang="en-AU" sz="1000" dirty="0">
                        <a:latin typeface="Arial Rounded MT Bold" pitchFamily="34" charset="0"/>
                      </a:endParaRPr>
                    </a:p>
                    <a:p>
                      <a:pPr algn="just"/>
                      <a:endParaRPr lang="en-AU" sz="1000" dirty="0">
                        <a:latin typeface="Arial Rounded MT Bold" pitchFamily="34" charset="0"/>
                      </a:endParaRPr>
                    </a:p>
                    <a:p>
                      <a:pPr algn="just"/>
                      <a:endParaRPr lang="en-AU" sz="1000" dirty="0">
                        <a:latin typeface="Arial Rounded MT Bold" pitchFamily="34" charset="0"/>
                      </a:endParaRPr>
                    </a:p>
                    <a:p>
                      <a:pPr algn="just"/>
                      <a:endParaRPr lang="en-AU" sz="1000" dirty="0">
                        <a:latin typeface="Arial Rounded MT Bold" pitchFamily="34" charset="0"/>
                      </a:endParaRPr>
                    </a:p>
                    <a:p>
                      <a:pPr algn="just"/>
                      <a:endParaRPr lang="en-AU" sz="1000" dirty="0">
                        <a:latin typeface="Arial Rounded MT Bold" pitchFamily="34" charset="0"/>
                      </a:endParaRPr>
                    </a:p>
                    <a:p>
                      <a:pPr algn="just"/>
                      <a:endParaRPr lang="en-AU" sz="1000" dirty="0">
                        <a:latin typeface="Arial Rounded MT Bold" pitchFamily="34" charset="0"/>
                      </a:endParaRPr>
                    </a:p>
                    <a:p>
                      <a:pPr algn="just"/>
                      <a:endParaRPr lang="en-AU" sz="1000" dirty="0">
                        <a:latin typeface="Arial Rounded MT Bold" pitchFamily="34" charset="0"/>
                      </a:endParaRPr>
                    </a:p>
                    <a:p>
                      <a:pPr algn="just"/>
                      <a:endParaRPr lang="en-AU" sz="1000" dirty="0">
                        <a:latin typeface="Arial Rounded MT Bold" pitchFamily="34" charset="0"/>
                      </a:endParaRPr>
                    </a:p>
                    <a:p>
                      <a:pPr algn="just"/>
                      <a:endParaRPr lang="en-AU" sz="1000" dirty="0">
                        <a:latin typeface="Arial Rounded MT Bold" pitchFamily="34" charset="0"/>
                      </a:endParaRPr>
                    </a:p>
                    <a:p>
                      <a:pPr algn="just"/>
                      <a:endParaRPr lang="en-AU" sz="1000" dirty="0">
                        <a:latin typeface="Arial Rounded MT Bold" pitchFamily="34" charset="0"/>
                      </a:endParaRPr>
                    </a:p>
                    <a:p>
                      <a:pPr algn="just"/>
                      <a:endParaRPr lang="en-AU" sz="1000" dirty="0">
                        <a:latin typeface="Arial Rounded MT Bold" pitchFamily="34" charset="0"/>
                      </a:endParaRPr>
                    </a:p>
                    <a:p>
                      <a:pPr algn="just"/>
                      <a:endParaRPr lang="en-AU" sz="1000" dirty="0">
                        <a:latin typeface="Arial Rounded MT Bold" pitchFamily="34" charset="0"/>
                      </a:endParaRPr>
                    </a:p>
                    <a:p>
                      <a:pPr algn="just"/>
                      <a:endParaRPr lang="en-AU" sz="1000" dirty="0">
                        <a:latin typeface="Arial Rounded MT Bold" pitchFamily="34" charset="0"/>
                      </a:endParaRPr>
                    </a:p>
                    <a:p>
                      <a:pPr algn="just"/>
                      <a:endParaRPr lang="en-AU" sz="1000" dirty="0">
                        <a:latin typeface="Arial Rounded MT Bold" pitchFamily="34" charset="0"/>
                      </a:endParaRPr>
                    </a:p>
                    <a:p>
                      <a:pPr algn="just"/>
                      <a:endParaRPr lang="en-AU" sz="1000" dirty="0">
                        <a:latin typeface="Arial Rounded MT Bold" pitchFamily="34" charset="0"/>
                      </a:endParaRPr>
                    </a:p>
                    <a:p>
                      <a:pPr algn="just"/>
                      <a:endParaRPr lang="en-AU" sz="1000" dirty="0">
                        <a:latin typeface="Arial Rounded MT Bold" pitchFamily="34" charset="0"/>
                      </a:endParaRPr>
                    </a:p>
                    <a:p>
                      <a:pPr algn="just"/>
                      <a:endParaRPr lang="en-AU" sz="1000" dirty="0">
                        <a:latin typeface="Arial Rounded MT Bold" pitchFamily="34" charset="0"/>
                      </a:endParaRPr>
                    </a:p>
                    <a:p>
                      <a:pPr algn="just"/>
                      <a:endParaRPr lang="en-AU" sz="1000" dirty="0">
                        <a:latin typeface="Arial Rounded MT Bold" pitchFamily="34" charset="0"/>
                      </a:endParaRPr>
                    </a:p>
                    <a:p>
                      <a:pPr algn="just"/>
                      <a:endParaRPr lang="en-AU" sz="1000" dirty="0">
                        <a:latin typeface="Arial Rounded MT Bold" pitchFamily="34" charset="0"/>
                      </a:endParaRPr>
                    </a:p>
                    <a:p>
                      <a:pPr algn="just"/>
                      <a:endParaRPr lang="en-AU" sz="1000" dirty="0">
                        <a:latin typeface="Arial Rounded MT Bold" pitchFamily="34" charset="0"/>
                      </a:endParaRPr>
                    </a:p>
                    <a:p>
                      <a:pPr algn="just"/>
                      <a:endParaRPr lang="en-AU" sz="1000" dirty="0">
                        <a:latin typeface="Arial Rounded MT Bold" pitchFamily="34" charset="0"/>
                      </a:endParaRPr>
                    </a:p>
                    <a:p>
                      <a:pPr algn="just"/>
                      <a:endParaRPr lang="en-AU" sz="1000" dirty="0">
                        <a:latin typeface="Arial Rounded MT Bold" pitchFamily="34" charset="0"/>
                      </a:endParaRPr>
                    </a:p>
                    <a:p>
                      <a:pPr algn="just"/>
                      <a:endParaRPr lang="en-AU" sz="1000" dirty="0">
                        <a:latin typeface="Arial Rounded MT Bold" pitchFamily="34" charset="0"/>
                      </a:endParaRPr>
                    </a:p>
                    <a:p>
                      <a:pPr algn="just"/>
                      <a:endParaRPr lang="en-AU" sz="1000" dirty="0">
                        <a:latin typeface="Arial Rounded MT Bold" pitchFamily="34" charset="0"/>
                      </a:endParaRPr>
                    </a:p>
                    <a:p>
                      <a:pPr algn="just"/>
                      <a:endParaRPr lang="en-AU" sz="1000" dirty="0">
                        <a:latin typeface="Arial Rounded MT Bold" pitchFamily="34" charset="0"/>
                      </a:endParaRPr>
                    </a:p>
                    <a:p>
                      <a:pPr algn="just"/>
                      <a:endParaRPr lang="en-AU" sz="1000" dirty="0">
                        <a:latin typeface="Arial Rounded MT Bold" pitchFamily="34" charset="0"/>
                      </a:endParaRPr>
                    </a:p>
                    <a:p>
                      <a:pPr algn="just"/>
                      <a:endParaRPr lang="en-AU" sz="1000" dirty="0">
                        <a:latin typeface="Arial Rounded MT Bold" pitchFamily="34" charset="0"/>
                      </a:endParaRPr>
                    </a:p>
                    <a:p>
                      <a:pPr algn="just"/>
                      <a:endParaRPr lang="en-AU" sz="1000" dirty="0">
                        <a:latin typeface="Arial Rounded MT Bold" pitchFamily="34" charset="0"/>
                      </a:endParaRPr>
                    </a:p>
                    <a:p>
                      <a:pPr algn="just"/>
                      <a:endParaRPr lang="en-AU" sz="1000" dirty="0">
                        <a:latin typeface="Arial Rounded MT Bold" pitchFamily="34" charset="0"/>
                      </a:endParaRPr>
                    </a:p>
                    <a:p>
                      <a:pPr algn="just"/>
                      <a:endParaRPr lang="en-AU" sz="1000" dirty="0">
                        <a:latin typeface="Arial Rounded MT Bold" pitchFamily="34" charset="0"/>
                      </a:endParaRPr>
                    </a:p>
                    <a:p>
                      <a:pPr algn="just"/>
                      <a:endParaRPr lang="en-AU" sz="1000" dirty="0">
                        <a:latin typeface="Arial Rounded MT Bold" pitchFamily="34" charset="0"/>
                      </a:endParaRPr>
                    </a:p>
                    <a:p>
                      <a:pPr algn="just"/>
                      <a:endParaRPr lang="en-AU" sz="1000" dirty="0">
                        <a:latin typeface="Arial Rounded MT Bold" pitchFamily="34" charset="0"/>
                      </a:endParaRPr>
                    </a:p>
                    <a:p>
                      <a:pPr algn="just"/>
                      <a:endParaRPr lang="en-AU" sz="1000" dirty="0">
                        <a:latin typeface="Arial Rounded MT Bold" pitchFamily="34" charset="0"/>
                      </a:endParaRPr>
                    </a:p>
                    <a:p>
                      <a:pPr algn="just"/>
                      <a:endParaRPr lang="en-AU" sz="1000" dirty="0">
                        <a:latin typeface="Arial Rounded MT Bold" pitchFamily="34" charset="0"/>
                      </a:endParaRPr>
                    </a:p>
                    <a:p>
                      <a:pPr algn="just"/>
                      <a:endParaRPr lang="en-AU" sz="1000" dirty="0">
                        <a:latin typeface="Arial Rounded MT Bold" pitchFamily="34" charset="0"/>
                      </a:endParaRPr>
                    </a:p>
                    <a:p>
                      <a:pPr algn="just"/>
                      <a:endParaRPr lang="en-AU" sz="1000" dirty="0">
                        <a:latin typeface="Arial Rounded MT Bold" pitchFamily="34" charset="0"/>
                      </a:endParaRPr>
                    </a:p>
                    <a:p>
                      <a:pPr algn="just"/>
                      <a:endParaRPr lang="en-AU" sz="1000" dirty="0">
                        <a:latin typeface="Arial Rounded MT Bold" pitchFamily="34" charset="0"/>
                      </a:endParaRPr>
                    </a:p>
                    <a:p>
                      <a:pPr algn="just"/>
                      <a:endParaRPr lang="en-AU" sz="1000" dirty="0">
                        <a:latin typeface="Arial Rounded MT Bold" pitchFamily="34" charset="0"/>
                      </a:endParaRPr>
                    </a:p>
                    <a:p>
                      <a:pPr algn="just"/>
                      <a:endParaRPr lang="en-AU" sz="1000" dirty="0">
                        <a:latin typeface="Arial Rounded MT Bold" pitchFamily="34" charset="0"/>
                      </a:endParaRPr>
                    </a:p>
                    <a:p>
                      <a:pPr algn="just"/>
                      <a:endParaRPr lang="en-AU" sz="1000" dirty="0">
                        <a:latin typeface="Arial Rounded MT Bold" pitchFamily="34" charset="0"/>
                      </a:endParaRPr>
                    </a:p>
                    <a:p>
                      <a:pPr algn="just"/>
                      <a:endParaRPr lang="en-AU" sz="1000" dirty="0">
                        <a:latin typeface="Arial Rounded MT Bold" pitchFamily="34" charset="0"/>
                      </a:endParaRPr>
                    </a:p>
                    <a:p>
                      <a:pPr algn="just"/>
                      <a:endParaRPr lang="en-AU" sz="1000" dirty="0">
                        <a:latin typeface="Arial Rounded MT Bold" pitchFamily="34" charset="0"/>
                      </a:endParaRPr>
                    </a:p>
                    <a:p>
                      <a:pPr algn="just"/>
                      <a:endParaRPr lang="en-AU" sz="1000" dirty="0">
                        <a:latin typeface="Arial Rounded MT Bold" pitchFamily="34" charset="0"/>
                      </a:endParaRPr>
                    </a:p>
                    <a:p>
                      <a:pPr algn="just"/>
                      <a:endParaRPr lang="en-AU" sz="1000" dirty="0">
                        <a:latin typeface="Arial Rounded MT Bold" pitchFamily="34" charset="0"/>
                      </a:endParaRPr>
                    </a:p>
                    <a:p>
                      <a:pPr algn="just"/>
                      <a:endParaRPr lang="en-AU" sz="1000" dirty="0">
                        <a:latin typeface="Arial Rounded MT Bold" pitchFamily="34" charset="0"/>
                      </a:endParaRPr>
                    </a:p>
                    <a:p>
                      <a:pPr algn="just"/>
                      <a:endParaRPr lang="en-AU" sz="1000" dirty="0">
                        <a:latin typeface="Arial Rounded MT Bold" pitchFamily="34" charset="0"/>
                      </a:endParaRPr>
                    </a:p>
                    <a:p>
                      <a:pPr algn="just"/>
                      <a:endParaRPr lang="en-AU" sz="1000" dirty="0">
                        <a:latin typeface="Arial Rounded MT Bold" pitchFamily="34" charset="0"/>
                      </a:endParaRPr>
                    </a:p>
                    <a:p>
                      <a:pPr algn="just"/>
                      <a:endParaRPr lang="en-AU" sz="1000" dirty="0">
                        <a:latin typeface="Arial Rounded MT Bold" pitchFamily="34" charset="0"/>
                      </a:endParaRPr>
                    </a:p>
                    <a:p>
                      <a:pPr algn="just"/>
                      <a:endParaRPr lang="en-AU" sz="1000" dirty="0">
                        <a:latin typeface="Arial Rounded MT Bold" pitchFamily="34" charset="0"/>
                      </a:endParaRPr>
                    </a:p>
                    <a:p>
                      <a:pPr algn="just"/>
                      <a:endParaRPr lang="en-AU" sz="1000" dirty="0">
                        <a:latin typeface="Arial Rounded MT Bold" pitchFamily="34" charset="0"/>
                      </a:endParaRPr>
                    </a:p>
                    <a:p>
                      <a:pPr algn="just"/>
                      <a:endParaRPr lang="en-AU" sz="1000" dirty="0">
                        <a:latin typeface="Arial Rounded MT Bold" pitchFamily="34" charset="0"/>
                      </a:endParaRPr>
                    </a:p>
                    <a:p>
                      <a:pPr algn="just"/>
                      <a:endParaRPr lang="en-AU" sz="1000" dirty="0">
                        <a:latin typeface="Arial Rounded MT Bold" pitchFamily="34" charset="0"/>
                      </a:endParaRPr>
                    </a:p>
                    <a:p>
                      <a:pPr algn="just"/>
                      <a:endParaRPr lang="en-AU" sz="1000" dirty="0">
                        <a:latin typeface="Arial Rounded MT Bold" pitchFamily="34" charset="0"/>
                      </a:endParaRPr>
                    </a:p>
                    <a:p>
                      <a:pPr algn="just"/>
                      <a:endParaRPr lang="en-AU" sz="1000" dirty="0">
                        <a:latin typeface="Arial Rounded MT Bold" pitchFamily="34" charset="0"/>
                      </a:endParaRPr>
                    </a:p>
                    <a:p>
                      <a:pPr algn="just"/>
                      <a:endParaRPr lang="en-AU" sz="1000" dirty="0">
                        <a:latin typeface="Arial Rounded MT Bold" pitchFamily="34" charset="0"/>
                      </a:endParaRPr>
                    </a:p>
                    <a:p>
                      <a:pPr algn="just"/>
                      <a:endParaRPr lang="en-AU" sz="1000" dirty="0">
                        <a:latin typeface="Arial Rounded MT Bold" pitchFamily="34" charset="0"/>
                      </a:endParaRPr>
                    </a:p>
                    <a:p>
                      <a:pPr algn="just"/>
                      <a:endParaRPr lang="en-AU" sz="1000" dirty="0">
                        <a:latin typeface="Arial Rounded MT Bold" pitchFamily="34" charset="0"/>
                      </a:endParaRPr>
                    </a:p>
                    <a:p>
                      <a:pPr algn="just"/>
                      <a:endParaRPr lang="en-AU" sz="1000" dirty="0">
                        <a:latin typeface="Arial Rounded MT Bold" pitchFamily="34" charset="0"/>
                      </a:endParaRPr>
                    </a:p>
                    <a:p>
                      <a:pPr algn="just"/>
                      <a:endParaRPr lang="en-AU" sz="1000" dirty="0">
                        <a:latin typeface="Arial Rounded MT Bold" pitchFamily="34" charset="0"/>
                      </a:endParaRPr>
                    </a:p>
                    <a:p>
                      <a:pPr algn="just"/>
                      <a:r>
                        <a:rPr lang="en-AU" sz="6000" dirty="0">
                          <a:latin typeface="Arial Rounded MT Bold" pitchFamily="34" charset="0"/>
                        </a:rPr>
                        <a:t>Conclusions</a:t>
                      </a:r>
                    </a:p>
                    <a:p>
                      <a:pPr marL="514350" lvl="0" indent="-514350" algn="just">
                        <a:buFont typeface="+mj-lt"/>
                        <a:buAutoNum type="arabicPeriod"/>
                      </a:pPr>
                      <a:r>
                        <a:rPr lang="en-AU" sz="3200" kern="1200" baseline="0" dirty="0">
                          <a:solidFill>
                            <a:schemeClr val="tx1"/>
                          </a:solidFill>
                          <a:latin typeface="Arial Rounded MT Bold" pitchFamily="34" charset="0"/>
                          <a:ea typeface="+mn-ea"/>
                          <a:cs typeface="Arial" pitchFamily="34" charset="0"/>
                        </a:rPr>
                        <a:t>Based on the results from the output data of the Solar Solution, it was shown that due to the lower latitudes receiving higher PSH, the kWhr production per day for a given PV system was increased. </a:t>
                      </a:r>
                    </a:p>
                    <a:p>
                      <a:pPr marL="514350" lvl="0" indent="-514350" algn="just">
                        <a:buFont typeface="+mj-lt"/>
                        <a:buAutoNum type="arabicPeriod"/>
                      </a:pPr>
                      <a:r>
                        <a:rPr lang="en-AU" sz="3200" kern="1200" baseline="0" dirty="0">
                          <a:solidFill>
                            <a:schemeClr val="tx1"/>
                          </a:solidFill>
                          <a:latin typeface="Arial Rounded MT Bold" pitchFamily="34" charset="0"/>
                          <a:ea typeface="+mn-ea"/>
                          <a:cs typeface="Arial" pitchFamily="34" charset="0"/>
                        </a:rPr>
                        <a:t>It was found that data for domestic residential households for kWhr usage, namely gas connected configurations, was not sufficient.</a:t>
                      </a:r>
                    </a:p>
                    <a:p>
                      <a:pPr marL="514350" lvl="0" indent="-514350" algn="just">
                        <a:buFont typeface="+mj-lt"/>
                        <a:buAutoNum type="arabicPeriod"/>
                      </a:pPr>
                      <a:r>
                        <a:rPr lang="en-AU" sz="3200" kern="1200" baseline="0" dirty="0">
                          <a:solidFill>
                            <a:schemeClr val="tx1"/>
                          </a:solidFill>
                          <a:latin typeface="Arial Rounded MT Bold" pitchFamily="34" charset="0"/>
                          <a:ea typeface="+mn-ea"/>
                          <a:cs typeface="Arial" pitchFamily="34" charset="0"/>
                        </a:rPr>
                        <a:t>Households with combined installation of PV/BES in each location produced a reduced cost of electricity per kWhr with respect to the Australian benchmark cost. </a:t>
                      </a:r>
                    </a:p>
                    <a:p>
                      <a:pPr marL="514350" lvl="0" indent="-514350" algn="just">
                        <a:buFont typeface="+mj-lt"/>
                        <a:buAutoNum type="arabicPeriod"/>
                      </a:pPr>
                      <a:r>
                        <a:rPr lang="en-AU" sz="3200" kern="1200" baseline="0" dirty="0">
                          <a:solidFill>
                            <a:schemeClr val="tx1"/>
                          </a:solidFill>
                          <a:latin typeface="Arial Rounded MT Bold" pitchFamily="34" charset="0"/>
                          <a:ea typeface="+mn-ea"/>
                          <a:cs typeface="Arial" pitchFamily="34" charset="0"/>
                        </a:rPr>
                        <a:t>A Darwin residence supplied with the sizing specified in this document of PV/BES was found to be self-supportive - without the importation of electricity from the grid.</a:t>
                      </a:r>
                    </a:p>
                    <a:p>
                      <a:pPr marL="514350" lvl="0" indent="-514350" algn="just">
                        <a:buFont typeface="+mj-lt"/>
                        <a:buAutoNum type="arabicPeriod"/>
                      </a:pPr>
                      <a:r>
                        <a:rPr lang="en-AU" sz="3200" kern="1200" baseline="0" dirty="0">
                          <a:solidFill>
                            <a:schemeClr val="tx1"/>
                          </a:solidFill>
                          <a:latin typeface="Arial Rounded MT Bold" pitchFamily="34" charset="0"/>
                          <a:ea typeface="+mn-ea"/>
                          <a:cs typeface="Arial" pitchFamily="34" charset="0"/>
                        </a:rPr>
                        <a:t>The annual payment costs of a PV/BES system were found to be economically feasible in the mortgage climate rates of optimistic and likely, while the pessimistic figures were viable in most situations with a lower latitude.</a:t>
                      </a:r>
                    </a:p>
                    <a:p>
                      <a:pPr marL="514350" lvl="0" indent="-514350" algn="just">
                        <a:buFont typeface="+mj-lt"/>
                        <a:buAutoNum type="arabicPeriod"/>
                      </a:pPr>
                      <a:r>
                        <a:rPr lang="en-AU" sz="3200" kern="1200" baseline="0" dirty="0">
                          <a:solidFill>
                            <a:schemeClr val="tx1"/>
                          </a:solidFill>
                          <a:latin typeface="Arial Rounded MT Bold" pitchFamily="34" charset="0"/>
                          <a:ea typeface="+mn-ea"/>
                          <a:cs typeface="Arial" pitchFamily="34" charset="0"/>
                        </a:rPr>
                        <a:t>All simple payback periods were within the lifetime of the projects and net savings were substantial compared to investment cost.</a:t>
                      </a:r>
                    </a:p>
                    <a:p>
                      <a:pPr marL="514350" lvl="0" indent="-514350" algn="just">
                        <a:buFont typeface="+mj-lt"/>
                        <a:buAutoNum type="arabicPeriod"/>
                      </a:pPr>
                      <a:r>
                        <a:rPr lang="en-AU" sz="3200" kern="1200" baseline="0" dirty="0">
                          <a:solidFill>
                            <a:schemeClr val="tx1"/>
                          </a:solidFill>
                          <a:latin typeface="Arial Rounded MT Bold" pitchFamily="34" charset="0"/>
                          <a:ea typeface="+mn-ea"/>
                          <a:cs typeface="Arial" pitchFamily="34" charset="0"/>
                        </a:rPr>
                        <a:t>Discounted return on investment yields were calculated at negative integer values, due to the methodology used in assuming a higher discount rate against lower inflation rates.</a:t>
                      </a:r>
                    </a:p>
                  </a:txBody>
                  <a:tcPr>
                    <a:lnL w="12700" cap="flat" cmpd="sng" algn="ctr">
                      <a:solidFill>
                        <a:srgbClr val="0070C0"/>
                      </a:solid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10000"/>
                  </a:ext>
                </a:extLst>
              </a:tr>
            </a:tbl>
          </a:graphicData>
        </a:graphic>
      </p:graphicFrame>
      <p:sp>
        <p:nvSpPr>
          <p:cNvPr id="2" name="Title 1"/>
          <p:cNvSpPr>
            <a:spLocks noGrp="1"/>
          </p:cNvSpPr>
          <p:nvPr>
            <p:ph type="ctrTitle"/>
          </p:nvPr>
        </p:nvSpPr>
        <p:spPr>
          <a:xfrm>
            <a:off x="6178229" y="0"/>
            <a:ext cx="30675408" cy="2736303"/>
          </a:xfrm>
        </p:spPr>
        <p:txBody>
          <a:bodyPr>
            <a:noAutofit/>
          </a:bodyPr>
          <a:lstStyle/>
          <a:p>
            <a:r>
              <a:rPr lang="en-AU" sz="7200" i="1" dirty="0">
                <a:latin typeface="Arial Rounded MT Bold" pitchFamily="34" charset="0"/>
              </a:rPr>
              <a:t>Solar Photovoltaic and Storage for Domestic Use in Varying Australian  Latitudes</a:t>
            </a:r>
          </a:p>
        </p:txBody>
      </p:sp>
      <p:pic>
        <p:nvPicPr>
          <p:cNvPr id="4" name="Picture 3" descr="JCU_Logo_RGB.JPG"/>
          <p:cNvPicPr>
            <a:picLocks noChangeAspect="1"/>
          </p:cNvPicPr>
          <p:nvPr/>
        </p:nvPicPr>
        <p:blipFill>
          <a:blip r:embed="rId2" cstate="print"/>
          <a:stretch>
            <a:fillRect/>
          </a:stretch>
        </p:blipFill>
        <p:spPr>
          <a:xfrm>
            <a:off x="993653" y="0"/>
            <a:ext cx="6839797" cy="3600400"/>
          </a:xfrm>
          <a:prstGeom prst="rect">
            <a:avLst/>
          </a:prstGeom>
        </p:spPr>
      </p:pic>
      <p:cxnSp>
        <p:nvCxnSpPr>
          <p:cNvPr id="6" name="Straight Connector 5"/>
          <p:cNvCxnSpPr/>
          <p:nvPr/>
        </p:nvCxnSpPr>
        <p:spPr>
          <a:xfrm>
            <a:off x="0" y="4075411"/>
            <a:ext cx="43895963" cy="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8" name="Title 1"/>
          <p:cNvSpPr txBox="1">
            <a:spLocks/>
          </p:cNvSpPr>
          <p:nvPr/>
        </p:nvSpPr>
        <p:spPr>
          <a:xfrm>
            <a:off x="6322245" y="2419227"/>
            <a:ext cx="30675408" cy="1800201"/>
          </a:xfrm>
          <a:prstGeom prst="rect">
            <a:avLst/>
          </a:prstGeom>
        </p:spPr>
        <p:txBody>
          <a:bodyPr vert="horz" lIns="438949" tIns="219474" rIns="438949" bIns="219474" rtlCol="0" anchor="ctr">
            <a:noAutofit/>
          </a:bodyPr>
          <a:lstStyle/>
          <a:p>
            <a:pPr marL="0" marR="0" lvl="0" indent="0" algn="ctr" defTabSz="4389486" rtl="0" eaLnBrk="1" fontAlgn="auto" latinLnBrk="0" hangingPunct="1">
              <a:lnSpc>
                <a:spcPct val="100000"/>
              </a:lnSpc>
              <a:spcBef>
                <a:spcPct val="0"/>
              </a:spcBef>
              <a:spcAft>
                <a:spcPts val="0"/>
              </a:spcAft>
              <a:buClrTx/>
              <a:buSzTx/>
              <a:buFontTx/>
              <a:buNone/>
              <a:tabLst/>
              <a:defRPr/>
            </a:pPr>
            <a:r>
              <a:rPr kumimoji="0" lang="en-AU" sz="4800" i="1" u="none" strike="noStrike" kern="1200" cap="none" spc="0" normalizeH="0" baseline="0" noProof="0" dirty="0">
                <a:ln>
                  <a:noFill/>
                </a:ln>
                <a:solidFill>
                  <a:schemeClr val="tx1"/>
                </a:solidFill>
                <a:effectLst/>
                <a:uLnTx/>
                <a:uFillTx/>
                <a:latin typeface="Arial Rounded MT Bold" pitchFamily="34" charset="0"/>
                <a:ea typeface="+mj-ea"/>
                <a:cs typeface="+mj-cs"/>
              </a:rPr>
              <a:t>Clinton G. Elliott </a:t>
            </a:r>
            <a:r>
              <a:rPr kumimoji="0" lang="en-AU" sz="4800" i="1" u="none" strike="noStrike" kern="1200" cap="none" spc="0" normalizeH="0" noProof="0" dirty="0">
                <a:ln>
                  <a:noFill/>
                </a:ln>
                <a:solidFill>
                  <a:schemeClr val="tx1"/>
                </a:solidFill>
                <a:effectLst/>
                <a:uLnTx/>
                <a:uFillTx/>
                <a:latin typeface="Arial Rounded MT Bold" pitchFamily="34" charset="0"/>
                <a:ea typeface="+mj-ea"/>
                <a:cs typeface="+mj-cs"/>
              </a:rPr>
              <a:t>–  Electrical Engineering</a:t>
            </a:r>
            <a:endParaRPr kumimoji="0" lang="en-AU" sz="4800" i="1" u="none" strike="noStrike" kern="1200" cap="none" spc="0" normalizeH="0" baseline="0" noProof="0" dirty="0">
              <a:ln>
                <a:noFill/>
              </a:ln>
              <a:solidFill>
                <a:schemeClr val="tx1"/>
              </a:solidFill>
              <a:effectLst/>
              <a:uLnTx/>
              <a:uFillTx/>
              <a:latin typeface="Arial Rounded MT Bold" pitchFamily="34" charset="0"/>
              <a:ea typeface="+mj-ea"/>
              <a:cs typeface="+mj-cs"/>
            </a:endParaRPr>
          </a:p>
        </p:txBody>
      </p:sp>
      <p:pic>
        <p:nvPicPr>
          <p:cNvPr id="24" name="Picture 23" descr="scale.jpg"/>
          <p:cNvPicPr>
            <a:picLocks noChangeAspect="1"/>
          </p:cNvPicPr>
          <p:nvPr/>
        </p:nvPicPr>
        <p:blipFill>
          <a:blip r:embed="rId3" cstate="print"/>
          <a:stretch>
            <a:fillRect/>
          </a:stretch>
        </p:blipFill>
        <p:spPr>
          <a:xfrm>
            <a:off x="35233457" y="10556131"/>
            <a:ext cx="936104" cy="217746"/>
          </a:xfrm>
          <a:prstGeom prst="rect">
            <a:avLst/>
          </a:prstGeom>
        </p:spPr>
      </p:pic>
      <p:sp>
        <p:nvSpPr>
          <p:cNvPr id="25" name="TextBox 24"/>
          <p:cNvSpPr txBox="1"/>
          <p:nvPr/>
        </p:nvSpPr>
        <p:spPr>
          <a:xfrm>
            <a:off x="35449481" y="10556131"/>
            <a:ext cx="540060" cy="215444"/>
          </a:xfrm>
          <a:prstGeom prst="rect">
            <a:avLst/>
          </a:prstGeom>
          <a:solidFill>
            <a:schemeClr val="bg1"/>
          </a:solidFill>
        </p:spPr>
        <p:txBody>
          <a:bodyPr wrap="square" rtlCol="0">
            <a:spAutoFit/>
          </a:bodyPr>
          <a:lstStyle/>
          <a:p>
            <a:pPr algn="ctr"/>
            <a:r>
              <a:rPr lang="en-AU" sz="800" b="1" dirty="0"/>
              <a:t>100µm</a:t>
            </a:r>
            <a:endParaRPr lang="en-AU" sz="7200" b="1" dirty="0"/>
          </a:p>
        </p:txBody>
      </p:sp>
      <p:pic>
        <p:nvPicPr>
          <p:cNvPr id="26" name="Picture 25" descr="scale.jpg"/>
          <p:cNvPicPr>
            <a:picLocks noChangeAspect="1"/>
          </p:cNvPicPr>
          <p:nvPr/>
        </p:nvPicPr>
        <p:blipFill>
          <a:blip r:embed="rId3" cstate="print"/>
          <a:stretch>
            <a:fillRect/>
          </a:stretch>
        </p:blipFill>
        <p:spPr>
          <a:xfrm>
            <a:off x="42038213" y="11204203"/>
            <a:ext cx="828092" cy="216024"/>
          </a:xfrm>
          <a:prstGeom prst="rect">
            <a:avLst/>
          </a:prstGeom>
        </p:spPr>
      </p:pic>
      <p:sp>
        <p:nvSpPr>
          <p:cNvPr id="27" name="TextBox 26"/>
          <p:cNvSpPr txBox="1"/>
          <p:nvPr/>
        </p:nvSpPr>
        <p:spPr>
          <a:xfrm>
            <a:off x="42218233" y="11204204"/>
            <a:ext cx="504056" cy="215444"/>
          </a:xfrm>
          <a:prstGeom prst="rect">
            <a:avLst/>
          </a:prstGeom>
          <a:solidFill>
            <a:schemeClr val="bg1"/>
          </a:solidFill>
        </p:spPr>
        <p:txBody>
          <a:bodyPr wrap="square" rtlCol="0">
            <a:spAutoFit/>
          </a:bodyPr>
          <a:lstStyle/>
          <a:p>
            <a:pPr algn="ctr"/>
            <a:r>
              <a:rPr lang="en-AU" sz="800" b="1" dirty="0"/>
              <a:t>100µm</a:t>
            </a:r>
            <a:endParaRPr lang="en-AU" sz="7200" b="1" dirty="0"/>
          </a:p>
        </p:txBody>
      </p:sp>
      <p:pic>
        <p:nvPicPr>
          <p:cNvPr id="48" name="Picture 47">
            <a:extLst>
              <a:ext uri="{FF2B5EF4-FFF2-40B4-BE49-F238E27FC236}">
                <a16:creationId xmlns:a16="http://schemas.microsoft.com/office/drawing/2014/main" id="{7A565E3E-8B3E-431E-951E-E11222A92D1A}"/>
              </a:ext>
            </a:extLst>
          </p:cNvPr>
          <p:cNvPicPr>
            <a:picLocks noChangeAspect="1"/>
          </p:cNvPicPr>
          <p:nvPr/>
        </p:nvPicPr>
        <p:blipFill rotWithShape="1">
          <a:blip r:embed="rId4"/>
          <a:srcRect b="16469"/>
          <a:stretch/>
        </p:blipFill>
        <p:spPr>
          <a:xfrm>
            <a:off x="35233457" y="1494242"/>
            <a:ext cx="8100657" cy="1138071"/>
          </a:xfrm>
          <a:prstGeom prst="rect">
            <a:avLst/>
          </a:prstGeom>
          <a:effectLst>
            <a:softEdge rad="31750"/>
          </a:effectLst>
        </p:spPr>
      </p:pic>
      <p:pic>
        <p:nvPicPr>
          <p:cNvPr id="42" name="Picture 41">
            <a:extLst>
              <a:ext uri="{FF2B5EF4-FFF2-40B4-BE49-F238E27FC236}">
                <a16:creationId xmlns:a16="http://schemas.microsoft.com/office/drawing/2014/main" id="{A42B597C-E6CA-48AB-9171-863879AC5730}"/>
              </a:ext>
            </a:extLst>
          </p:cNvPr>
          <p:cNvPicPr/>
          <p:nvPr/>
        </p:nvPicPr>
        <p:blipFill>
          <a:blip r:embed="rId5"/>
          <a:stretch>
            <a:fillRect/>
          </a:stretch>
        </p:blipFill>
        <p:spPr>
          <a:xfrm>
            <a:off x="2060704" y="19466361"/>
            <a:ext cx="10825811" cy="11194783"/>
          </a:xfrm>
          <a:prstGeom prst="rect">
            <a:avLst/>
          </a:prstGeom>
        </p:spPr>
      </p:pic>
      <p:grpSp>
        <p:nvGrpSpPr>
          <p:cNvPr id="45" name="Group 44">
            <a:extLst>
              <a:ext uri="{FF2B5EF4-FFF2-40B4-BE49-F238E27FC236}">
                <a16:creationId xmlns:a16="http://schemas.microsoft.com/office/drawing/2014/main" id="{D03C7D61-7E87-492C-81CE-5E2B34D57B16}"/>
              </a:ext>
            </a:extLst>
          </p:cNvPr>
          <p:cNvGrpSpPr/>
          <p:nvPr/>
        </p:nvGrpSpPr>
        <p:grpSpPr>
          <a:xfrm>
            <a:off x="30037281" y="10140554"/>
            <a:ext cx="13302030" cy="4084975"/>
            <a:chOff x="29937897" y="12660288"/>
            <a:chExt cx="13302030" cy="4084975"/>
          </a:xfrm>
        </p:grpSpPr>
        <p:grpSp>
          <p:nvGrpSpPr>
            <p:cNvPr id="46" name="Group 45">
              <a:extLst>
                <a:ext uri="{FF2B5EF4-FFF2-40B4-BE49-F238E27FC236}">
                  <a16:creationId xmlns:a16="http://schemas.microsoft.com/office/drawing/2014/main" id="{D62D1023-23C7-40CD-B8BE-9263E8EDA0BF}"/>
                </a:ext>
              </a:extLst>
            </p:cNvPr>
            <p:cNvGrpSpPr/>
            <p:nvPr/>
          </p:nvGrpSpPr>
          <p:grpSpPr>
            <a:xfrm>
              <a:off x="29937897" y="12660288"/>
              <a:ext cx="13302030" cy="4084975"/>
              <a:chOff x="29953137" y="13666128"/>
              <a:chExt cx="13302030" cy="4084975"/>
            </a:xfrm>
          </p:grpSpPr>
          <p:pic>
            <p:nvPicPr>
              <p:cNvPr id="50" name="Picture 49">
                <a:extLst>
                  <a:ext uri="{FF2B5EF4-FFF2-40B4-BE49-F238E27FC236}">
                    <a16:creationId xmlns:a16="http://schemas.microsoft.com/office/drawing/2014/main" id="{E69794F5-B796-4533-A784-BC5D088B18FD}"/>
                  </a:ext>
                </a:extLst>
              </p:cNvPr>
              <p:cNvPicPr/>
              <p:nvPr/>
            </p:nvPicPr>
            <p:blipFill rotWithShape="1">
              <a:blip r:embed="rId6"/>
              <a:srcRect t="11429"/>
              <a:stretch/>
            </p:blipFill>
            <p:spPr>
              <a:xfrm>
                <a:off x="30172076" y="13666128"/>
                <a:ext cx="5760000" cy="3600000"/>
              </a:xfrm>
              <a:prstGeom prst="rect">
                <a:avLst/>
              </a:prstGeom>
            </p:spPr>
          </p:pic>
          <p:grpSp>
            <p:nvGrpSpPr>
              <p:cNvPr id="51" name="Group 50">
                <a:extLst>
                  <a:ext uri="{FF2B5EF4-FFF2-40B4-BE49-F238E27FC236}">
                    <a16:creationId xmlns:a16="http://schemas.microsoft.com/office/drawing/2014/main" id="{08384AA5-2A2A-4D1E-A842-FF701010A6C2}"/>
                  </a:ext>
                </a:extLst>
              </p:cNvPr>
              <p:cNvGrpSpPr/>
              <p:nvPr/>
            </p:nvGrpSpPr>
            <p:grpSpPr>
              <a:xfrm>
                <a:off x="36086312" y="13804504"/>
                <a:ext cx="6480000" cy="3599998"/>
                <a:chOff x="35685978" y="13503819"/>
                <a:chExt cx="6827938" cy="4142205"/>
              </a:xfrm>
            </p:grpSpPr>
            <p:pic>
              <p:nvPicPr>
                <p:cNvPr id="53" name="Picture 52">
                  <a:extLst>
                    <a:ext uri="{FF2B5EF4-FFF2-40B4-BE49-F238E27FC236}">
                      <a16:creationId xmlns:a16="http://schemas.microsoft.com/office/drawing/2014/main" id="{2DB7FBD1-F597-4B5B-BDB8-630EDD29962B}"/>
                    </a:ext>
                  </a:extLst>
                </p:cNvPr>
                <p:cNvPicPr/>
                <p:nvPr/>
              </p:nvPicPr>
              <p:blipFill rotWithShape="1">
                <a:blip r:embed="rId7"/>
                <a:srcRect t="4681"/>
                <a:stretch/>
              </p:blipFill>
              <p:spPr>
                <a:xfrm>
                  <a:off x="35685978" y="13503819"/>
                  <a:ext cx="6827938" cy="4142205"/>
                </a:xfrm>
                <a:prstGeom prst="rect">
                  <a:avLst/>
                </a:prstGeom>
              </p:spPr>
            </p:pic>
            <mc:AlternateContent xmlns:mc="http://schemas.openxmlformats.org/markup-compatibility/2006">
              <mc:Choice xmlns:p14="http://schemas.microsoft.com/office/powerpoint/2010/main" Requires="p14">
                <p:contentPart p14:bwMode="auto" r:id="rId8">
                  <p14:nvContentPartPr>
                    <p14:cNvPr id="54" name="Ink 53">
                      <a:extLst>
                        <a:ext uri="{FF2B5EF4-FFF2-40B4-BE49-F238E27FC236}">
                          <a16:creationId xmlns:a16="http://schemas.microsoft.com/office/drawing/2014/main" id="{9AC2631F-F619-4C1B-9F9A-34676E1B7182}"/>
                        </a:ext>
                      </a:extLst>
                    </p14:cNvPr>
                    <p14:cNvContentPartPr/>
                    <p14:nvPr/>
                  </p14:nvContentPartPr>
                  <p14:xfrm>
                    <a:off x="38800560" y="13588816"/>
                    <a:ext cx="537072" cy="66744"/>
                  </p14:xfrm>
                </p:contentPart>
              </mc:Choice>
              <mc:Fallback>
                <p:pic>
                  <p:nvPicPr>
                    <p:cNvPr id="54" name="Ink 53">
                      <a:extLst>
                        <a:ext uri="{FF2B5EF4-FFF2-40B4-BE49-F238E27FC236}">
                          <a16:creationId xmlns:a16="http://schemas.microsoft.com/office/drawing/2014/main" id="{9AC2631F-F619-4C1B-9F9A-34676E1B7182}"/>
                        </a:ext>
                      </a:extLst>
                    </p:cNvPr>
                    <p:cNvPicPr/>
                    <p:nvPr/>
                  </p:nvPicPr>
                  <p:blipFill>
                    <a:blip r:embed="rId9"/>
                    <a:stretch>
                      <a:fillRect/>
                    </a:stretch>
                  </p:blipFill>
                  <p:spPr>
                    <a:xfrm>
                      <a:off x="38792980" y="13580525"/>
                      <a:ext cx="551854" cy="82912"/>
                    </a:xfrm>
                    <a:prstGeom prst="rect">
                      <a:avLst/>
                    </a:prstGeom>
                  </p:spPr>
                </p:pic>
              </mc:Fallback>
            </mc:AlternateContent>
          </p:grpSp>
          <p:sp>
            <p:nvSpPr>
              <p:cNvPr id="52" name="TextBox 51">
                <a:extLst>
                  <a:ext uri="{FF2B5EF4-FFF2-40B4-BE49-F238E27FC236}">
                    <a16:creationId xmlns:a16="http://schemas.microsoft.com/office/drawing/2014/main" id="{EF6E25E1-E2E5-4C9B-95DF-4A7A1B150840}"/>
                  </a:ext>
                </a:extLst>
              </p:cNvPr>
              <p:cNvSpPr txBox="1"/>
              <p:nvPr/>
            </p:nvSpPr>
            <p:spPr>
              <a:xfrm>
                <a:off x="29953137" y="17350993"/>
                <a:ext cx="13302030" cy="400110"/>
              </a:xfrm>
              <a:prstGeom prst="rect">
                <a:avLst/>
              </a:prstGeom>
              <a:noFill/>
            </p:spPr>
            <p:txBody>
              <a:bodyPr wrap="square" rtlCol="0">
                <a:spAutoFit/>
              </a:bodyPr>
              <a:lstStyle/>
              <a:p>
                <a:pPr algn="ctr"/>
                <a:r>
                  <a:rPr lang="en-AU" sz="2000" dirty="0">
                    <a:latin typeface="Arial Rounded MT Bold" pitchFamily="34" charset="0"/>
                  </a:rPr>
                  <a:t>Fig. 3-4. Hobart – Household Energy Sources (left) and Solar Production Values in kilowatt hour (right)</a:t>
                </a:r>
                <a:endParaRPr lang="en-AU" sz="6000" dirty="0"/>
              </a:p>
            </p:txBody>
          </p:sp>
        </p:grpSp>
        <mc:AlternateContent xmlns:mc="http://schemas.openxmlformats.org/markup-compatibility/2006">
          <mc:Choice xmlns:p14="http://schemas.microsoft.com/office/powerpoint/2010/main" Requires="p14">
            <p:contentPart p14:bwMode="auto" r:id="rId10">
              <p14:nvContentPartPr>
                <p14:cNvPr id="47" name="Ink 46">
                  <a:extLst>
                    <a:ext uri="{FF2B5EF4-FFF2-40B4-BE49-F238E27FC236}">
                      <a16:creationId xmlns:a16="http://schemas.microsoft.com/office/drawing/2014/main" id="{7C3C4946-BFA0-4205-908B-AC9BE2045EEA}"/>
                    </a:ext>
                  </a:extLst>
                </p14:cNvPr>
                <p14:cNvContentPartPr/>
                <p14:nvPr/>
              </p14:nvContentPartPr>
              <p14:xfrm>
                <a:off x="39071616" y="12744008"/>
                <a:ext cx="442944" cy="80928"/>
              </p14:xfrm>
            </p:contentPart>
          </mc:Choice>
          <mc:Fallback>
            <p:pic>
              <p:nvPicPr>
                <p:cNvPr id="47" name="Ink 46">
                  <a:extLst>
                    <a:ext uri="{FF2B5EF4-FFF2-40B4-BE49-F238E27FC236}">
                      <a16:creationId xmlns:a16="http://schemas.microsoft.com/office/drawing/2014/main" id="{7C3C4946-BFA0-4205-908B-AC9BE2045EEA}"/>
                    </a:ext>
                  </a:extLst>
                </p:cNvPr>
                <p:cNvPicPr/>
                <p:nvPr/>
              </p:nvPicPr>
              <p:blipFill>
                <a:blip r:embed="rId11"/>
                <a:stretch>
                  <a:fillRect/>
                </a:stretch>
              </p:blipFill>
              <p:spPr>
                <a:xfrm>
                  <a:off x="39064774" y="12736814"/>
                  <a:ext cx="456989" cy="94956"/>
                </a:xfrm>
                <a:prstGeom prst="rect">
                  <a:avLst/>
                </a:prstGeom>
              </p:spPr>
            </p:pic>
          </mc:Fallback>
        </mc:AlternateContent>
      </p:grpSp>
      <p:grpSp>
        <p:nvGrpSpPr>
          <p:cNvPr id="55" name="Group 54">
            <a:extLst>
              <a:ext uri="{FF2B5EF4-FFF2-40B4-BE49-F238E27FC236}">
                <a16:creationId xmlns:a16="http://schemas.microsoft.com/office/drawing/2014/main" id="{98A0CA06-8948-4073-B6A6-9F003F5A34F9}"/>
              </a:ext>
            </a:extLst>
          </p:cNvPr>
          <p:cNvGrpSpPr/>
          <p:nvPr/>
        </p:nvGrpSpPr>
        <p:grpSpPr>
          <a:xfrm>
            <a:off x="29693790" y="6074482"/>
            <a:ext cx="13374882" cy="4128685"/>
            <a:chOff x="29594406" y="8500432"/>
            <a:chExt cx="13374882" cy="4128685"/>
          </a:xfrm>
        </p:grpSpPr>
        <p:grpSp>
          <p:nvGrpSpPr>
            <p:cNvPr id="56" name="Group 55">
              <a:extLst>
                <a:ext uri="{FF2B5EF4-FFF2-40B4-BE49-F238E27FC236}">
                  <a16:creationId xmlns:a16="http://schemas.microsoft.com/office/drawing/2014/main" id="{5BF5FD4D-91E0-4DFA-8C2C-F9E8D77E3EDE}"/>
                </a:ext>
              </a:extLst>
            </p:cNvPr>
            <p:cNvGrpSpPr/>
            <p:nvPr/>
          </p:nvGrpSpPr>
          <p:grpSpPr>
            <a:xfrm>
              <a:off x="29594406" y="8500432"/>
              <a:ext cx="13374882" cy="4128685"/>
              <a:chOff x="29594406" y="9262432"/>
              <a:chExt cx="13374882" cy="4128685"/>
            </a:xfrm>
          </p:grpSpPr>
          <p:grpSp>
            <p:nvGrpSpPr>
              <p:cNvPr id="58" name="Group 57">
                <a:extLst>
                  <a:ext uri="{FF2B5EF4-FFF2-40B4-BE49-F238E27FC236}">
                    <a16:creationId xmlns:a16="http://schemas.microsoft.com/office/drawing/2014/main" id="{90113C70-E911-4994-A725-38C28BF31669}"/>
                  </a:ext>
                </a:extLst>
              </p:cNvPr>
              <p:cNvGrpSpPr/>
              <p:nvPr/>
            </p:nvGrpSpPr>
            <p:grpSpPr>
              <a:xfrm>
                <a:off x="29594406" y="9262432"/>
                <a:ext cx="6480000" cy="3600000"/>
                <a:chOff x="29563926" y="9231952"/>
                <a:chExt cx="6617277" cy="3771032"/>
              </a:xfrm>
            </p:grpSpPr>
            <p:pic>
              <p:nvPicPr>
                <p:cNvPr id="63" name="Picture 62">
                  <a:extLst>
                    <a:ext uri="{FF2B5EF4-FFF2-40B4-BE49-F238E27FC236}">
                      <a16:creationId xmlns:a16="http://schemas.microsoft.com/office/drawing/2014/main" id="{CB08B365-DE69-42B6-B6F9-2BC812746EDD}"/>
                    </a:ext>
                  </a:extLst>
                </p:cNvPr>
                <p:cNvPicPr/>
                <p:nvPr/>
              </p:nvPicPr>
              <p:blipFill rotWithShape="1">
                <a:blip r:embed="rId12"/>
                <a:srcRect t="6659"/>
                <a:stretch/>
              </p:blipFill>
              <p:spPr>
                <a:xfrm>
                  <a:off x="29563926" y="9280747"/>
                  <a:ext cx="6617277" cy="3722237"/>
                </a:xfrm>
                <a:prstGeom prst="rect">
                  <a:avLst/>
                </a:prstGeom>
              </p:spPr>
            </p:pic>
            <mc:AlternateContent xmlns:mc="http://schemas.openxmlformats.org/markup-compatibility/2006">
              <mc:Choice xmlns:p14="http://schemas.microsoft.com/office/powerpoint/2010/main" Requires="p14">
                <p:contentPart p14:bwMode="auto" r:id="rId13">
                  <p14:nvContentPartPr>
                    <p14:cNvPr id="64" name="Ink 63">
                      <a:extLst>
                        <a:ext uri="{FF2B5EF4-FFF2-40B4-BE49-F238E27FC236}">
                          <a16:creationId xmlns:a16="http://schemas.microsoft.com/office/drawing/2014/main" id="{5AFC68FF-BCA4-403F-ADD1-6A9E6B753D8C}"/>
                        </a:ext>
                      </a:extLst>
                    </p14:cNvPr>
                    <p14:cNvContentPartPr/>
                    <p14:nvPr/>
                  </p14:nvContentPartPr>
                  <p14:xfrm>
                    <a:off x="32883096" y="9254898"/>
                    <a:ext cx="66264" cy="41400"/>
                  </p14:xfrm>
                </p:contentPart>
              </mc:Choice>
              <mc:Fallback>
                <p:pic>
                  <p:nvPicPr>
                    <p:cNvPr id="64" name="Ink 63">
                      <a:extLst>
                        <a:ext uri="{FF2B5EF4-FFF2-40B4-BE49-F238E27FC236}">
                          <a16:creationId xmlns:a16="http://schemas.microsoft.com/office/drawing/2014/main" id="{5AFC68FF-BCA4-403F-ADD1-6A9E6B753D8C}"/>
                        </a:ext>
                      </a:extLst>
                    </p:cNvPr>
                    <p:cNvPicPr/>
                    <p:nvPr/>
                  </p:nvPicPr>
                  <p:blipFill>
                    <a:blip r:embed="rId14"/>
                    <a:stretch>
                      <a:fillRect/>
                    </a:stretch>
                  </p:blipFill>
                  <p:spPr>
                    <a:xfrm>
                      <a:off x="32875774" y="9247747"/>
                      <a:ext cx="80542" cy="56078"/>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65" name="Ink 64">
                      <a:extLst>
                        <a:ext uri="{FF2B5EF4-FFF2-40B4-BE49-F238E27FC236}">
                          <a16:creationId xmlns:a16="http://schemas.microsoft.com/office/drawing/2014/main" id="{55A18201-B0FC-4398-A2DF-E59A4642CCE8}"/>
                        </a:ext>
                      </a:extLst>
                    </p14:cNvPr>
                    <p14:cNvContentPartPr/>
                    <p14:nvPr/>
                  </p14:nvContentPartPr>
                  <p14:xfrm>
                    <a:off x="32718072" y="9231952"/>
                    <a:ext cx="119448" cy="82800"/>
                  </p14:xfrm>
                </p:contentPart>
              </mc:Choice>
              <mc:Fallback>
                <p:pic>
                  <p:nvPicPr>
                    <p:cNvPr id="65" name="Ink 64">
                      <a:extLst>
                        <a:ext uri="{FF2B5EF4-FFF2-40B4-BE49-F238E27FC236}">
                          <a16:creationId xmlns:a16="http://schemas.microsoft.com/office/drawing/2014/main" id="{55A18201-B0FC-4398-A2DF-E59A4642CCE8}"/>
                        </a:ext>
                      </a:extLst>
                    </p:cNvPr>
                    <p:cNvPicPr/>
                    <p:nvPr/>
                  </p:nvPicPr>
                  <p:blipFill>
                    <a:blip r:embed="rId16"/>
                    <a:stretch>
                      <a:fillRect/>
                    </a:stretch>
                  </p:blipFill>
                  <p:spPr>
                    <a:xfrm>
                      <a:off x="32710699" y="9224390"/>
                      <a:ext cx="133826" cy="97545"/>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66" name="Ink 65">
                      <a:extLst>
                        <a:ext uri="{FF2B5EF4-FFF2-40B4-BE49-F238E27FC236}">
                          <a16:creationId xmlns:a16="http://schemas.microsoft.com/office/drawing/2014/main" id="{C5CBD941-1008-4A82-80EC-F38840602087}"/>
                        </a:ext>
                      </a:extLst>
                    </p14:cNvPr>
                    <p14:cNvContentPartPr/>
                    <p14:nvPr/>
                  </p14:nvContentPartPr>
                  <p14:xfrm>
                    <a:off x="31982826" y="9254704"/>
                    <a:ext cx="91086" cy="45770"/>
                  </p14:xfrm>
                </p:contentPart>
              </mc:Choice>
              <mc:Fallback>
                <p:pic>
                  <p:nvPicPr>
                    <p:cNvPr id="66" name="Ink 65">
                      <a:extLst>
                        <a:ext uri="{FF2B5EF4-FFF2-40B4-BE49-F238E27FC236}">
                          <a16:creationId xmlns:a16="http://schemas.microsoft.com/office/drawing/2014/main" id="{C5CBD941-1008-4A82-80EC-F38840602087}"/>
                        </a:ext>
                      </a:extLst>
                    </p:cNvPr>
                    <p:cNvPicPr/>
                    <p:nvPr/>
                  </p:nvPicPr>
                  <p:blipFill>
                    <a:blip r:embed="rId18"/>
                    <a:stretch>
                      <a:fillRect/>
                    </a:stretch>
                  </p:blipFill>
                  <p:spPr>
                    <a:xfrm>
                      <a:off x="31975451" y="9247139"/>
                      <a:ext cx="105468" cy="60522"/>
                    </a:xfrm>
                    <a:prstGeom prst="rect">
                      <a:avLst/>
                    </a:prstGeom>
                  </p:spPr>
                </p:pic>
              </mc:Fallback>
            </mc:AlternateContent>
          </p:grpSp>
          <p:grpSp>
            <p:nvGrpSpPr>
              <p:cNvPr id="59" name="Group 58">
                <a:extLst>
                  <a:ext uri="{FF2B5EF4-FFF2-40B4-BE49-F238E27FC236}">
                    <a16:creationId xmlns:a16="http://schemas.microsoft.com/office/drawing/2014/main" id="{F40EC34C-DB24-4496-8C6C-177500942D4B}"/>
                  </a:ext>
                </a:extLst>
              </p:cNvPr>
              <p:cNvGrpSpPr/>
              <p:nvPr/>
            </p:nvGrpSpPr>
            <p:grpSpPr>
              <a:xfrm>
                <a:off x="36068895" y="9450943"/>
                <a:ext cx="6480000" cy="3600001"/>
                <a:chOff x="35687659" y="9331847"/>
                <a:chExt cx="6492574" cy="3518676"/>
              </a:xfrm>
            </p:grpSpPr>
            <p:pic>
              <p:nvPicPr>
                <p:cNvPr id="61" name="Picture 60">
                  <a:extLst>
                    <a:ext uri="{FF2B5EF4-FFF2-40B4-BE49-F238E27FC236}">
                      <a16:creationId xmlns:a16="http://schemas.microsoft.com/office/drawing/2014/main" id="{24A1DA39-63FD-4B22-967A-70B5EF77E93A}"/>
                    </a:ext>
                  </a:extLst>
                </p:cNvPr>
                <p:cNvPicPr/>
                <p:nvPr/>
              </p:nvPicPr>
              <p:blipFill rotWithShape="1">
                <a:blip r:embed="rId19"/>
                <a:srcRect t="5763"/>
                <a:stretch/>
              </p:blipFill>
              <p:spPr>
                <a:xfrm>
                  <a:off x="35687659" y="9331847"/>
                  <a:ext cx="6492574" cy="3518676"/>
                </a:xfrm>
                <a:prstGeom prst="rect">
                  <a:avLst/>
                </a:prstGeom>
              </p:spPr>
            </p:pic>
            <mc:AlternateContent xmlns:mc="http://schemas.openxmlformats.org/markup-compatibility/2006">
              <mc:Choice xmlns:p14="http://schemas.microsoft.com/office/powerpoint/2010/main" Requires="p14">
                <p:contentPart p14:bwMode="auto" r:id="rId20">
                  <p14:nvContentPartPr>
                    <p14:cNvPr id="62" name="Ink 61">
                      <a:extLst>
                        <a:ext uri="{FF2B5EF4-FFF2-40B4-BE49-F238E27FC236}">
                          <a16:creationId xmlns:a16="http://schemas.microsoft.com/office/drawing/2014/main" id="{1154E65A-558B-4444-AD59-D8A51C6D17D4}"/>
                        </a:ext>
                      </a:extLst>
                    </p14:cNvPr>
                    <p14:cNvContentPartPr/>
                    <p14:nvPr/>
                  </p14:nvContentPartPr>
                  <p14:xfrm>
                    <a:off x="38689104" y="9454192"/>
                    <a:ext cx="475736" cy="46080"/>
                  </p14:xfrm>
                </p:contentPart>
              </mc:Choice>
              <mc:Fallback>
                <p:pic>
                  <p:nvPicPr>
                    <p:cNvPr id="62" name="Ink 61">
                      <a:extLst>
                        <a:ext uri="{FF2B5EF4-FFF2-40B4-BE49-F238E27FC236}">
                          <a16:creationId xmlns:a16="http://schemas.microsoft.com/office/drawing/2014/main" id="{1154E65A-558B-4444-AD59-D8A51C6D17D4}"/>
                        </a:ext>
                      </a:extLst>
                    </p:cNvPr>
                    <p:cNvPicPr/>
                    <p:nvPr/>
                  </p:nvPicPr>
                  <p:blipFill>
                    <a:blip r:embed="rId21"/>
                    <a:stretch>
                      <a:fillRect/>
                    </a:stretch>
                  </p:blipFill>
                  <p:spPr>
                    <a:xfrm>
                      <a:off x="38681890" y="9447157"/>
                      <a:ext cx="489802" cy="59798"/>
                    </a:xfrm>
                    <a:prstGeom prst="rect">
                      <a:avLst/>
                    </a:prstGeom>
                  </p:spPr>
                </p:pic>
              </mc:Fallback>
            </mc:AlternateContent>
          </p:grpSp>
          <p:sp>
            <p:nvSpPr>
              <p:cNvPr id="60" name="TextBox 59">
                <a:extLst>
                  <a:ext uri="{FF2B5EF4-FFF2-40B4-BE49-F238E27FC236}">
                    <a16:creationId xmlns:a16="http://schemas.microsoft.com/office/drawing/2014/main" id="{F32C1E91-FAFA-47AB-A0F9-DFA1A5C90199}"/>
                  </a:ext>
                </a:extLst>
              </p:cNvPr>
              <p:cNvSpPr txBox="1"/>
              <p:nvPr/>
            </p:nvSpPr>
            <p:spPr>
              <a:xfrm>
                <a:off x="29667258" y="12991007"/>
                <a:ext cx="13302030" cy="400110"/>
              </a:xfrm>
              <a:prstGeom prst="rect">
                <a:avLst/>
              </a:prstGeom>
              <a:noFill/>
            </p:spPr>
            <p:txBody>
              <a:bodyPr wrap="square" rtlCol="0">
                <a:spAutoFit/>
              </a:bodyPr>
              <a:lstStyle/>
              <a:p>
                <a:pPr algn="ctr"/>
                <a:r>
                  <a:rPr lang="en-AU" sz="2000" dirty="0">
                    <a:latin typeface="Arial Rounded MT Bold" pitchFamily="34" charset="0"/>
                  </a:rPr>
                  <a:t>Fig. 3-3. Darwin – Household Energy Sources (left) and Solar Production Values in kilowatt hour (right)</a:t>
                </a:r>
                <a:endParaRPr lang="en-AU" sz="6000" dirty="0"/>
              </a:p>
            </p:txBody>
          </p:sp>
        </p:grpSp>
        <mc:AlternateContent xmlns:mc="http://schemas.openxmlformats.org/markup-compatibility/2006">
          <mc:Choice xmlns:p14="http://schemas.microsoft.com/office/powerpoint/2010/main" Requires="p14">
            <p:contentPart p14:bwMode="auto" r:id="rId22">
              <p14:nvContentPartPr>
                <p14:cNvPr id="57" name="Ink 56">
                  <a:extLst>
                    <a:ext uri="{FF2B5EF4-FFF2-40B4-BE49-F238E27FC236}">
                      <a16:creationId xmlns:a16="http://schemas.microsoft.com/office/drawing/2014/main" id="{0F4171D9-006D-4B05-B673-AA4747183579}"/>
                    </a:ext>
                  </a:extLst>
                </p14:cNvPr>
                <p14:cNvContentPartPr/>
                <p14:nvPr/>
              </p14:nvContentPartPr>
              <p14:xfrm>
                <a:off x="39075640" y="8660000"/>
                <a:ext cx="443520" cy="47520"/>
              </p14:xfrm>
            </p:contentPart>
          </mc:Choice>
          <mc:Fallback>
            <p:pic>
              <p:nvPicPr>
                <p:cNvPr id="57" name="Ink 56">
                  <a:extLst>
                    <a:ext uri="{FF2B5EF4-FFF2-40B4-BE49-F238E27FC236}">
                      <a16:creationId xmlns:a16="http://schemas.microsoft.com/office/drawing/2014/main" id="{0F4171D9-006D-4B05-B673-AA4747183579}"/>
                    </a:ext>
                  </a:extLst>
                </p:cNvPr>
                <p:cNvPicPr/>
                <p:nvPr/>
              </p:nvPicPr>
              <p:blipFill>
                <a:blip r:embed="rId23"/>
                <a:stretch>
                  <a:fillRect/>
                </a:stretch>
              </p:blipFill>
              <p:spPr>
                <a:xfrm>
                  <a:off x="39068800" y="8653160"/>
                  <a:ext cx="457560" cy="61560"/>
                </a:xfrm>
                <a:prstGeom prst="rect">
                  <a:avLst/>
                </a:prstGeom>
              </p:spPr>
            </p:pic>
          </mc:Fallback>
        </mc:AlternateContent>
      </p:grpSp>
      <p:pic>
        <p:nvPicPr>
          <p:cNvPr id="67" name="Picture 66">
            <a:extLst>
              <a:ext uri="{FF2B5EF4-FFF2-40B4-BE49-F238E27FC236}">
                <a16:creationId xmlns:a16="http://schemas.microsoft.com/office/drawing/2014/main" id="{3C7D214F-57A5-4FE5-9C3F-7C7E8F3C9664}"/>
              </a:ext>
            </a:extLst>
          </p:cNvPr>
          <p:cNvPicPr/>
          <p:nvPr/>
        </p:nvPicPr>
        <p:blipFill>
          <a:blip r:embed="rId24" cstate="print">
            <a:extLst>
              <a:ext uri="{28A0092B-C50C-407E-A947-70E740481C1C}">
                <a14:useLocalDpi xmlns:a14="http://schemas.microsoft.com/office/drawing/2010/main" val="0"/>
              </a:ext>
            </a:extLst>
          </a:blip>
          <a:stretch>
            <a:fillRect/>
          </a:stretch>
        </p:blipFill>
        <p:spPr bwMode="auto">
          <a:xfrm>
            <a:off x="16030747" y="13915208"/>
            <a:ext cx="11520000" cy="7200000"/>
          </a:xfrm>
          <a:prstGeom prst="rect">
            <a:avLst/>
          </a:prstGeom>
          <a:noFill/>
          <a:ln w="9525">
            <a:solidFill>
              <a:schemeClr val="tx1">
                <a:lumMod val="100000"/>
                <a:lumOff val="0"/>
              </a:schemeClr>
            </a:solidFill>
            <a:miter lim="800000"/>
            <a:headEnd/>
            <a:tailEnd/>
          </a:ln>
          <a:extLst>
            <a:ext uri="{909E8E84-426E-40DD-AFC4-6F175D3DCCD1}">
              <a14:hiddenFill xmlns:a14="http://schemas.microsoft.com/office/drawing/2010/main">
                <a:solidFill>
                  <a:srgbClr val="FFFFFF"/>
                </a:solidFill>
              </a14:hiddenFill>
            </a:ext>
          </a:extLst>
        </p:spPr>
      </p:pic>
      <p:pic>
        <p:nvPicPr>
          <p:cNvPr id="68" name="Picture 67">
            <a:extLst>
              <a:ext uri="{FF2B5EF4-FFF2-40B4-BE49-F238E27FC236}">
                <a16:creationId xmlns:a16="http://schemas.microsoft.com/office/drawing/2014/main" id="{2D891177-8E5A-44D8-B465-A9136606A7B2}"/>
              </a:ext>
            </a:extLst>
          </p:cNvPr>
          <p:cNvPicPr/>
          <p:nvPr/>
        </p:nvPicPr>
        <p:blipFill>
          <a:blip r:embed="rId25" cstate="print">
            <a:extLst>
              <a:ext uri="{28A0092B-C50C-407E-A947-70E740481C1C}">
                <a14:useLocalDpi xmlns:a14="http://schemas.microsoft.com/office/drawing/2010/main" val="0"/>
              </a:ext>
            </a:extLst>
          </a:blip>
          <a:stretch>
            <a:fillRect/>
          </a:stretch>
        </p:blipFill>
        <p:spPr>
          <a:xfrm>
            <a:off x="16030747" y="22073645"/>
            <a:ext cx="11520000" cy="7200000"/>
          </a:xfrm>
          <a:prstGeom prst="rect">
            <a:avLst/>
          </a:prstGeom>
          <a:ln>
            <a:solidFill>
              <a:schemeClr val="tx1"/>
            </a:solidFill>
          </a:ln>
        </p:spPr>
      </p:pic>
      <p:pic>
        <p:nvPicPr>
          <p:cNvPr id="69" name="Picture 68">
            <a:extLst>
              <a:ext uri="{FF2B5EF4-FFF2-40B4-BE49-F238E27FC236}">
                <a16:creationId xmlns:a16="http://schemas.microsoft.com/office/drawing/2014/main" id="{2A1C05BE-15A1-466C-8265-C82CCA1B364B}"/>
              </a:ext>
            </a:extLst>
          </p:cNvPr>
          <p:cNvPicPr/>
          <p:nvPr/>
        </p:nvPicPr>
        <p:blipFill>
          <a:blip r:embed="rId26">
            <a:extLst>
              <a:ext uri="{28A0092B-C50C-407E-A947-70E740481C1C}">
                <a14:useLocalDpi xmlns:a14="http://schemas.microsoft.com/office/drawing/2010/main" val="0"/>
              </a:ext>
            </a:extLst>
          </a:blip>
          <a:srcRect/>
          <a:stretch>
            <a:fillRect/>
          </a:stretch>
        </p:blipFill>
        <p:spPr bwMode="auto">
          <a:xfrm>
            <a:off x="17439855" y="7099206"/>
            <a:ext cx="9057277" cy="6175860"/>
          </a:xfrm>
          <a:prstGeom prst="rect">
            <a:avLst/>
          </a:prstGeom>
          <a:noFill/>
        </p:spPr>
      </p:pic>
      <p:sp>
        <p:nvSpPr>
          <p:cNvPr id="70" name="TextBox 69">
            <a:extLst>
              <a:ext uri="{FF2B5EF4-FFF2-40B4-BE49-F238E27FC236}">
                <a16:creationId xmlns:a16="http://schemas.microsoft.com/office/drawing/2014/main" id="{12CFCAC5-DCDB-435A-95E9-C9DDD5AE5B66}"/>
              </a:ext>
            </a:extLst>
          </p:cNvPr>
          <p:cNvSpPr txBox="1"/>
          <p:nvPr/>
        </p:nvSpPr>
        <p:spPr>
          <a:xfrm>
            <a:off x="15099560" y="29371953"/>
            <a:ext cx="13302030" cy="1631216"/>
          </a:xfrm>
          <a:prstGeom prst="rect">
            <a:avLst/>
          </a:prstGeom>
          <a:noFill/>
        </p:spPr>
        <p:txBody>
          <a:bodyPr wrap="square" rtlCol="0">
            <a:spAutoFit/>
          </a:bodyPr>
          <a:lstStyle/>
          <a:p>
            <a:pPr algn="ctr"/>
            <a:r>
              <a:rPr lang="en-AU" sz="2000" dirty="0">
                <a:latin typeface="Arial Rounded MT Bold" pitchFamily="34" charset="0"/>
              </a:rPr>
              <a:t>Fig. 3-2. Household Display Tab on the Graphical User Interface</a:t>
            </a:r>
          </a:p>
          <a:p>
            <a:pPr algn="ctr"/>
            <a:endParaRPr lang="en-AU" sz="2000" dirty="0">
              <a:latin typeface="Arial Rounded MT Bold" pitchFamily="34" charset="0"/>
            </a:endParaRPr>
          </a:p>
          <a:p>
            <a:pPr algn="ctr"/>
            <a:endParaRPr lang="en-AU" sz="6000" dirty="0" err="1"/>
          </a:p>
        </p:txBody>
      </p:sp>
      <p:sp>
        <p:nvSpPr>
          <p:cNvPr id="71" name="TextBox 70">
            <a:extLst>
              <a:ext uri="{FF2B5EF4-FFF2-40B4-BE49-F238E27FC236}">
                <a16:creationId xmlns:a16="http://schemas.microsoft.com/office/drawing/2014/main" id="{F3A1DB52-68ED-409E-8BCE-92D75942F975}"/>
              </a:ext>
            </a:extLst>
          </p:cNvPr>
          <p:cNvSpPr txBox="1"/>
          <p:nvPr/>
        </p:nvSpPr>
        <p:spPr>
          <a:xfrm>
            <a:off x="15249784" y="21263567"/>
            <a:ext cx="13302030" cy="1323439"/>
          </a:xfrm>
          <a:prstGeom prst="rect">
            <a:avLst/>
          </a:prstGeom>
          <a:noFill/>
        </p:spPr>
        <p:txBody>
          <a:bodyPr wrap="square" rtlCol="0">
            <a:spAutoFit/>
          </a:bodyPr>
          <a:lstStyle/>
          <a:p>
            <a:pPr algn="ctr"/>
            <a:r>
              <a:rPr lang="en-AU" sz="2000" dirty="0">
                <a:latin typeface="Arial Rounded MT Bold" pitchFamily="34" charset="0"/>
              </a:rPr>
              <a:t>Fig. 3-1. Finance Display Tab on the Graphical User Interface</a:t>
            </a:r>
          </a:p>
          <a:p>
            <a:pPr algn="ctr"/>
            <a:endParaRPr lang="en-AU" sz="6000" dirty="0" err="1"/>
          </a:p>
        </p:txBody>
      </p:sp>
      <p:sp>
        <p:nvSpPr>
          <p:cNvPr id="72" name="TextBox 71">
            <a:extLst>
              <a:ext uri="{FF2B5EF4-FFF2-40B4-BE49-F238E27FC236}">
                <a16:creationId xmlns:a16="http://schemas.microsoft.com/office/drawing/2014/main" id="{508AC547-8B8F-46F5-8ADB-749D3B728DC8}"/>
              </a:ext>
            </a:extLst>
          </p:cNvPr>
          <p:cNvSpPr txBox="1"/>
          <p:nvPr/>
        </p:nvSpPr>
        <p:spPr>
          <a:xfrm>
            <a:off x="15336866" y="13314449"/>
            <a:ext cx="13302030" cy="1323439"/>
          </a:xfrm>
          <a:prstGeom prst="rect">
            <a:avLst/>
          </a:prstGeom>
          <a:noFill/>
        </p:spPr>
        <p:txBody>
          <a:bodyPr wrap="square" rtlCol="0">
            <a:spAutoFit/>
          </a:bodyPr>
          <a:lstStyle/>
          <a:p>
            <a:pPr algn="ctr"/>
            <a:r>
              <a:rPr lang="en-AU" sz="2000" dirty="0">
                <a:latin typeface="Arial Rounded MT Bold" pitchFamily="34" charset="0"/>
              </a:rPr>
              <a:t>Table 3-1. Comparison Table between Solar Solution other Market Software</a:t>
            </a:r>
          </a:p>
          <a:p>
            <a:pPr algn="ctr"/>
            <a:endParaRPr lang="en-AU" sz="6000" dirty="0" err="1"/>
          </a:p>
        </p:txBody>
      </p:sp>
      <p:sp>
        <p:nvSpPr>
          <p:cNvPr id="73" name="Content Placeholder 13">
            <a:extLst>
              <a:ext uri="{FF2B5EF4-FFF2-40B4-BE49-F238E27FC236}">
                <a16:creationId xmlns:a16="http://schemas.microsoft.com/office/drawing/2014/main" id="{7647AD08-DC9C-48EC-A57F-04D0C6538AEB}"/>
              </a:ext>
            </a:extLst>
          </p:cNvPr>
          <p:cNvSpPr txBox="1">
            <a:spLocks/>
          </p:cNvSpPr>
          <p:nvPr/>
        </p:nvSpPr>
        <p:spPr>
          <a:xfrm>
            <a:off x="29811127" y="14580039"/>
            <a:ext cx="12968485" cy="1279351"/>
          </a:xfrm>
          <a:prstGeom prst="rect">
            <a:avLst/>
          </a:prstGeom>
        </p:spPr>
        <p:txBody>
          <a:bodyPr vert="horz" lIns="365760" tIns="182880" rIns="91440" bIns="45720" rtlCol="0">
            <a:normAutofit/>
          </a:bodyPr>
          <a:lstStyle>
            <a:lvl1pPr marL="457200" indent="-457200" algn="l" defTabSz="4389120" rtl="0" eaLnBrk="1" latinLnBrk="0" hangingPunct="1">
              <a:lnSpc>
                <a:spcPct val="100000"/>
              </a:lnSpc>
              <a:spcBef>
                <a:spcPts val="1200"/>
              </a:spcBef>
              <a:buClr>
                <a:schemeClr val="accent1"/>
              </a:buClr>
              <a:buFont typeface="Arial" panose="020B0604020202020204" pitchFamily="34" charset="0"/>
              <a:buChar char="•"/>
              <a:defRPr sz="2800" kern="1200" baseline="0">
                <a:solidFill>
                  <a:schemeClr val="tx1"/>
                </a:solidFill>
                <a:latin typeface="+mn-lt"/>
                <a:ea typeface="+mn-ea"/>
                <a:cs typeface="+mn-cs"/>
              </a:defRPr>
            </a:lvl1pPr>
            <a:lvl2pPr marL="1097280" indent="-457200" algn="l" defTabSz="4389120" rtl="0" eaLnBrk="1" latinLnBrk="0" hangingPunct="1">
              <a:lnSpc>
                <a:spcPct val="100000"/>
              </a:lnSpc>
              <a:spcBef>
                <a:spcPts val="1200"/>
              </a:spcBef>
              <a:buClr>
                <a:schemeClr val="accent1"/>
              </a:buClr>
              <a:buFont typeface="Arial" panose="020B0604020202020204" pitchFamily="34" charset="0"/>
              <a:buChar char="•"/>
              <a:defRPr sz="2400" kern="1200">
                <a:solidFill>
                  <a:schemeClr val="tx1"/>
                </a:solidFill>
                <a:latin typeface="+mn-lt"/>
                <a:ea typeface="+mn-ea"/>
                <a:cs typeface="+mn-cs"/>
              </a:defRPr>
            </a:lvl2pPr>
            <a:lvl3pPr marL="1097280" indent="-457200" algn="l" defTabSz="4389120" rtl="0" eaLnBrk="1" latinLnBrk="0" hangingPunct="1">
              <a:lnSpc>
                <a:spcPct val="100000"/>
              </a:lnSpc>
              <a:spcBef>
                <a:spcPts val="1200"/>
              </a:spcBef>
              <a:buClr>
                <a:schemeClr val="accent1"/>
              </a:buClr>
              <a:buFont typeface="Arial" panose="020B0604020202020204" pitchFamily="34" charset="0"/>
              <a:buChar char="•"/>
              <a:defRPr sz="2400" kern="1200">
                <a:solidFill>
                  <a:schemeClr val="tx1"/>
                </a:solidFill>
                <a:latin typeface="+mn-lt"/>
                <a:ea typeface="+mn-ea"/>
                <a:cs typeface="+mn-cs"/>
              </a:defRPr>
            </a:lvl3pPr>
            <a:lvl4pPr marL="1097280" indent="-457200" algn="l" defTabSz="4389120" rtl="0" eaLnBrk="1" latinLnBrk="0" hangingPunct="1">
              <a:lnSpc>
                <a:spcPct val="100000"/>
              </a:lnSpc>
              <a:spcBef>
                <a:spcPts val="1200"/>
              </a:spcBef>
              <a:buClr>
                <a:schemeClr val="accent1"/>
              </a:buClr>
              <a:buFont typeface="Arial" panose="020B0604020202020204" pitchFamily="34" charset="0"/>
              <a:buChar char="•"/>
              <a:defRPr sz="2400" kern="1200">
                <a:solidFill>
                  <a:schemeClr val="tx1"/>
                </a:solidFill>
                <a:latin typeface="+mn-lt"/>
                <a:ea typeface="+mn-ea"/>
                <a:cs typeface="+mn-cs"/>
              </a:defRPr>
            </a:lvl4pPr>
            <a:lvl5pPr marL="1097280" indent="-457200" algn="l" defTabSz="4389120" rtl="0" eaLnBrk="1" latinLnBrk="0" hangingPunct="1">
              <a:lnSpc>
                <a:spcPct val="100000"/>
              </a:lnSpc>
              <a:spcBef>
                <a:spcPts val="1200"/>
              </a:spcBef>
              <a:buClr>
                <a:schemeClr val="accent1"/>
              </a:buClr>
              <a:buFont typeface="Arial" panose="020B0604020202020204" pitchFamily="34" charset="0"/>
              <a:buChar char="•"/>
              <a:defRPr sz="2400" kern="1200">
                <a:solidFill>
                  <a:schemeClr val="tx1"/>
                </a:solidFill>
                <a:latin typeface="+mn-lt"/>
                <a:ea typeface="+mn-ea"/>
                <a:cs typeface="+mn-cs"/>
              </a:defRPr>
            </a:lvl5pPr>
            <a:lvl6pPr marL="1097280" indent="-457200" algn="l" defTabSz="4389120" rtl="0" eaLnBrk="1" latinLnBrk="0" hangingPunct="1">
              <a:lnSpc>
                <a:spcPct val="100000"/>
              </a:lnSpc>
              <a:spcBef>
                <a:spcPts val="1200"/>
              </a:spcBef>
              <a:buClr>
                <a:schemeClr val="accent1"/>
              </a:buClr>
              <a:buFont typeface="Arial" panose="020B0604020202020204" pitchFamily="34" charset="0"/>
              <a:buChar char="•"/>
              <a:defRPr sz="2400" kern="1200">
                <a:solidFill>
                  <a:schemeClr val="tx1"/>
                </a:solidFill>
                <a:latin typeface="+mn-lt"/>
                <a:ea typeface="+mn-ea"/>
                <a:cs typeface="+mn-cs"/>
              </a:defRPr>
            </a:lvl6pPr>
            <a:lvl7pPr marL="1097280" indent="-457200" algn="l" defTabSz="4389120" rtl="0" eaLnBrk="1" latinLnBrk="0" hangingPunct="1">
              <a:lnSpc>
                <a:spcPct val="100000"/>
              </a:lnSpc>
              <a:spcBef>
                <a:spcPts val="1200"/>
              </a:spcBef>
              <a:buClr>
                <a:schemeClr val="accent1"/>
              </a:buClr>
              <a:buFont typeface="Arial" panose="020B0604020202020204" pitchFamily="34" charset="0"/>
              <a:buChar char="•"/>
              <a:defRPr sz="2400" kern="1200">
                <a:solidFill>
                  <a:schemeClr val="tx1"/>
                </a:solidFill>
                <a:latin typeface="+mn-lt"/>
                <a:ea typeface="+mn-ea"/>
                <a:cs typeface="+mn-cs"/>
              </a:defRPr>
            </a:lvl7pPr>
            <a:lvl8pPr marL="1097280" indent="-457200" algn="l" defTabSz="4389120" rtl="0" eaLnBrk="1" latinLnBrk="0" hangingPunct="1">
              <a:lnSpc>
                <a:spcPct val="100000"/>
              </a:lnSpc>
              <a:spcBef>
                <a:spcPts val="1200"/>
              </a:spcBef>
              <a:buClr>
                <a:schemeClr val="accent1"/>
              </a:buClr>
              <a:buFont typeface="Arial" panose="020B0604020202020204" pitchFamily="34" charset="0"/>
              <a:buChar char="•"/>
              <a:defRPr sz="2400" kern="1200">
                <a:solidFill>
                  <a:schemeClr val="tx1"/>
                </a:solidFill>
                <a:latin typeface="+mn-lt"/>
                <a:ea typeface="+mn-ea"/>
                <a:cs typeface="+mn-cs"/>
              </a:defRPr>
            </a:lvl8pPr>
            <a:lvl9pPr marL="1097280" indent="-457200" algn="l" defTabSz="4389120" rtl="0" eaLnBrk="1" latinLnBrk="0" hangingPunct="1">
              <a:lnSpc>
                <a:spcPct val="100000"/>
              </a:lnSpc>
              <a:spcBef>
                <a:spcPts val="1200"/>
              </a:spcBef>
              <a:buClr>
                <a:schemeClr val="accent1"/>
              </a:buClr>
              <a:buFont typeface="Arial" panose="020B0604020202020204" pitchFamily="34" charset="0"/>
              <a:buChar char="•"/>
              <a:defRPr sz="2400" kern="1200">
                <a:solidFill>
                  <a:schemeClr val="tx1"/>
                </a:solidFill>
                <a:latin typeface="+mn-lt"/>
                <a:ea typeface="+mn-ea"/>
                <a:cs typeface="+mn-cs"/>
              </a:defRPr>
            </a:lvl9pPr>
          </a:lstStyle>
          <a:p>
            <a:pPr marL="0" indent="0" algn="just">
              <a:buNone/>
            </a:pPr>
            <a:r>
              <a:rPr lang="en-AU" dirty="0">
                <a:latin typeface="Arial Rounded MT Bold" pitchFamily="34" charset="0"/>
                <a:cs typeface="Arial" pitchFamily="34" charset="0"/>
              </a:rPr>
              <a:t>Fig. 3-1. depicts the expected cost of electricity for a solar storage system in Darwin. Note the cost of battery replacement at the tenth year.</a:t>
            </a:r>
            <a:endParaRPr lang="en-US" dirty="0">
              <a:latin typeface="Arial Rounded MT Bold" pitchFamily="34" charset="0"/>
              <a:cs typeface="Arial" pitchFamily="34" charset="0"/>
            </a:endParaRPr>
          </a:p>
        </p:txBody>
      </p:sp>
      <p:sp>
        <p:nvSpPr>
          <p:cNvPr id="74" name="TextBox 73">
            <a:extLst>
              <a:ext uri="{FF2B5EF4-FFF2-40B4-BE49-F238E27FC236}">
                <a16:creationId xmlns:a16="http://schemas.microsoft.com/office/drawing/2014/main" id="{27A9D56C-CD41-445B-A1B3-C17B81B743C7}"/>
              </a:ext>
            </a:extLst>
          </p:cNvPr>
          <p:cNvSpPr txBox="1"/>
          <p:nvPr/>
        </p:nvSpPr>
        <p:spPr>
          <a:xfrm>
            <a:off x="29811127" y="20990483"/>
            <a:ext cx="13302030" cy="400110"/>
          </a:xfrm>
          <a:prstGeom prst="rect">
            <a:avLst/>
          </a:prstGeom>
          <a:noFill/>
        </p:spPr>
        <p:txBody>
          <a:bodyPr wrap="square" rtlCol="0">
            <a:spAutoFit/>
          </a:bodyPr>
          <a:lstStyle/>
          <a:p>
            <a:pPr algn="ctr"/>
            <a:r>
              <a:rPr lang="en-AU" sz="2000" dirty="0">
                <a:latin typeface="Arial Rounded MT Bold" pitchFamily="34" charset="0"/>
              </a:rPr>
              <a:t>Fig. 3-5. Expected Savings for a Darwin Residence with Solar Storage (green) and without (red)</a:t>
            </a:r>
            <a:endParaRPr lang="en-AU" sz="6000" dirty="0"/>
          </a:p>
        </p:txBody>
      </p:sp>
      <p:grpSp>
        <p:nvGrpSpPr>
          <p:cNvPr id="75" name="Group 74">
            <a:extLst>
              <a:ext uri="{FF2B5EF4-FFF2-40B4-BE49-F238E27FC236}">
                <a16:creationId xmlns:a16="http://schemas.microsoft.com/office/drawing/2014/main" id="{B02062FB-0603-4993-B5A8-B1B1E234FF65}"/>
              </a:ext>
            </a:extLst>
          </p:cNvPr>
          <p:cNvGrpSpPr/>
          <p:nvPr/>
        </p:nvGrpSpPr>
        <p:grpSpPr>
          <a:xfrm>
            <a:off x="32277285" y="16031142"/>
            <a:ext cx="8315431" cy="5040000"/>
            <a:chOff x="32160557" y="17490064"/>
            <a:chExt cx="8315431" cy="5330950"/>
          </a:xfrm>
        </p:grpSpPr>
        <p:pic>
          <p:nvPicPr>
            <p:cNvPr id="76" name="Picture 75">
              <a:extLst>
                <a:ext uri="{FF2B5EF4-FFF2-40B4-BE49-F238E27FC236}">
                  <a16:creationId xmlns:a16="http://schemas.microsoft.com/office/drawing/2014/main" id="{73D82E1F-59E1-4F04-AD6D-A83C03B9D2D8}"/>
                </a:ext>
              </a:extLst>
            </p:cNvPr>
            <p:cNvPicPr/>
            <p:nvPr/>
          </p:nvPicPr>
          <p:blipFill rotWithShape="1">
            <a:blip r:embed="rId27"/>
            <a:srcRect t="4587"/>
            <a:stretch/>
          </p:blipFill>
          <p:spPr>
            <a:xfrm>
              <a:off x="32160557" y="17527298"/>
              <a:ext cx="8315431" cy="5293716"/>
            </a:xfrm>
            <a:prstGeom prst="rect">
              <a:avLst/>
            </a:prstGeom>
          </p:spPr>
        </p:pic>
        <mc:AlternateContent xmlns:mc="http://schemas.openxmlformats.org/markup-compatibility/2006">
          <mc:Choice xmlns:p14="http://schemas.microsoft.com/office/powerpoint/2010/main" Requires="p14">
            <p:contentPart p14:bwMode="auto" r:id="rId28">
              <p14:nvContentPartPr>
                <p14:cNvPr id="77" name="Ink 76">
                  <a:extLst>
                    <a:ext uri="{FF2B5EF4-FFF2-40B4-BE49-F238E27FC236}">
                      <a16:creationId xmlns:a16="http://schemas.microsoft.com/office/drawing/2014/main" id="{27E9CD22-995B-480B-8B39-9489D7C91541}"/>
                    </a:ext>
                  </a:extLst>
                </p14:cNvPr>
                <p14:cNvContentPartPr/>
                <p14:nvPr/>
              </p14:nvContentPartPr>
              <p14:xfrm>
                <a:off x="34366000" y="17490064"/>
                <a:ext cx="4566528" cy="72000"/>
              </p14:xfrm>
            </p:contentPart>
          </mc:Choice>
          <mc:Fallback>
            <p:pic>
              <p:nvPicPr>
                <p:cNvPr id="77" name="Ink 76">
                  <a:extLst>
                    <a:ext uri="{FF2B5EF4-FFF2-40B4-BE49-F238E27FC236}">
                      <a16:creationId xmlns:a16="http://schemas.microsoft.com/office/drawing/2014/main" id="{27E9CD22-995B-480B-8B39-9489D7C91541}"/>
                    </a:ext>
                  </a:extLst>
                </p:cNvPr>
                <p:cNvPicPr/>
                <p:nvPr/>
              </p:nvPicPr>
              <p:blipFill>
                <a:blip r:embed="rId29"/>
                <a:stretch>
                  <a:fillRect/>
                </a:stretch>
              </p:blipFill>
              <p:spPr>
                <a:xfrm>
                  <a:off x="34315961" y="17437011"/>
                  <a:ext cx="4666966" cy="177726"/>
                </a:xfrm>
                <a:prstGeom prst="rect">
                  <a:avLst/>
                </a:prstGeom>
              </p:spPr>
            </p:pic>
          </mc:Fallback>
        </mc:AlternateContent>
      </p:grpSp>
      <p:sp>
        <p:nvSpPr>
          <p:cNvPr id="78" name="Title 1">
            <a:extLst>
              <a:ext uri="{FF2B5EF4-FFF2-40B4-BE49-F238E27FC236}">
                <a16:creationId xmlns:a16="http://schemas.microsoft.com/office/drawing/2014/main" id="{575CCCE4-FF0A-4DB5-AC66-4633F12A6D42}"/>
              </a:ext>
            </a:extLst>
          </p:cNvPr>
          <p:cNvSpPr txBox="1">
            <a:spLocks/>
          </p:cNvSpPr>
          <p:nvPr/>
        </p:nvSpPr>
        <p:spPr>
          <a:xfrm>
            <a:off x="-1" y="31870499"/>
            <a:ext cx="43895963" cy="1051076"/>
          </a:xfrm>
          <a:prstGeom prst="rect">
            <a:avLst/>
          </a:prstGeom>
        </p:spPr>
        <p:txBody>
          <a:bodyPr vert="horz" lIns="438949" tIns="219474" rIns="438949" bIns="219474" rtlCol="0" anchor="ctr">
            <a:noAutofit/>
          </a:bodyPr>
          <a:lstStyle/>
          <a:p>
            <a:pPr marL="0" marR="0" lvl="0" indent="0" algn="ctr" defTabSz="4389486" rtl="0" eaLnBrk="1" fontAlgn="auto" latinLnBrk="0" hangingPunct="1">
              <a:lnSpc>
                <a:spcPct val="100000"/>
              </a:lnSpc>
              <a:spcBef>
                <a:spcPct val="0"/>
              </a:spcBef>
              <a:spcAft>
                <a:spcPts val="0"/>
              </a:spcAft>
              <a:buClrTx/>
              <a:buSzTx/>
              <a:buFontTx/>
              <a:buNone/>
              <a:tabLst/>
              <a:defRPr/>
            </a:pPr>
            <a:r>
              <a:rPr kumimoji="0" lang="en-AU" sz="4800" i="1" u="none" strike="noStrike" kern="1200" cap="none" spc="0" normalizeH="0" baseline="0" noProof="0" dirty="0">
                <a:ln>
                  <a:noFill/>
                </a:ln>
                <a:solidFill>
                  <a:schemeClr val="tx1"/>
                </a:solidFill>
                <a:effectLst/>
                <a:uLnTx/>
                <a:uFillTx/>
                <a:latin typeface="Arial Rounded MT Bold" pitchFamily="34" charset="0"/>
                <a:ea typeface="+mj-ea"/>
                <a:cs typeface="+mj-cs"/>
              </a:rPr>
              <a:t>For more information,</a:t>
            </a:r>
            <a:r>
              <a:rPr kumimoji="0" lang="en-AU" sz="4800" i="1" u="none" strike="noStrike" kern="1200" cap="none" spc="0" normalizeH="0" noProof="0" dirty="0">
                <a:ln>
                  <a:noFill/>
                </a:ln>
                <a:solidFill>
                  <a:schemeClr val="tx1"/>
                </a:solidFill>
                <a:effectLst/>
                <a:uLnTx/>
                <a:uFillTx/>
                <a:latin typeface="Arial Rounded MT Bold" pitchFamily="34" charset="0"/>
                <a:ea typeface="+mj-ea"/>
                <a:cs typeface="+mj-cs"/>
              </a:rPr>
              <a:t> please contact Clinton </a:t>
            </a:r>
            <a:r>
              <a:rPr lang="en-AU" sz="4800" i="1" dirty="0">
                <a:latin typeface="Arial Rounded MT Bold" pitchFamily="34" charset="0"/>
                <a:ea typeface="+mj-ea"/>
                <a:cs typeface="+mj-cs"/>
              </a:rPr>
              <a:t>G. </a:t>
            </a:r>
            <a:r>
              <a:rPr kumimoji="0" lang="en-AU" sz="4800" i="1" u="none" strike="noStrike" kern="1200" cap="none" spc="0" normalizeH="0" noProof="0" dirty="0">
                <a:ln>
                  <a:noFill/>
                </a:ln>
                <a:solidFill>
                  <a:schemeClr val="tx1"/>
                </a:solidFill>
                <a:effectLst/>
                <a:uLnTx/>
                <a:uFillTx/>
                <a:latin typeface="Arial Rounded MT Bold" pitchFamily="34" charset="0"/>
                <a:ea typeface="+mj-ea"/>
                <a:cs typeface="+mj-cs"/>
              </a:rPr>
              <a:t>Elliott (</a:t>
            </a:r>
            <a:r>
              <a:rPr lang="en-AU" sz="4800" i="1" dirty="0">
                <a:latin typeface="Arial Rounded MT Bold" pitchFamily="34" charset="0"/>
                <a:ea typeface="+mj-ea"/>
                <a:cs typeface="+mj-cs"/>
              </a:rPr>
              <a:t>cl</a:t>
            </a:r>
            <a:r>
              <a:rPr kumimoji="0" lang="en-AU" sz="4800" i="1" u="none" strike="noStrike" kern="1200" cap="none" spc="0" normalizeH="0" noProof="0" dirty="0">
                <a:ln>
                  <a:noFill/>
                </a:ln>
                <a:solidFill>
                  <a:schemeClr val="tx1"/>
                </a:solidFill>
                <a:effectLst/>
                <a:uLnTx/>
                <a:uFillTx/>
                <a:latin typeface="Arial Rounded MT Bold" pitchFamily="34" charset="0"/>
                <a:ea typeface="+mj-ea"/>
                <a:cs typeface="+mj-cs"/>
              </a:rPr>
              <a:t>inton.elliott@my.jcu.edu.au)</a:t>
            </a:r>
            <a:endParaRPr kumimoji="0" lang="en-AU" sz="4800" i="1" u="none" strike="noStrike" kern="1200" cap="none" spc="0" normalizeH="0" baseline="0" noProof="0" dirty="0">
              <a:ln>
                <a:noFill/>
              </a:ln>
              <a:solidFill>
                <a:schemeClr val="tx1"/>
              </a:solidFill>
              <a:effectLst/>
              <a:uLnTx/>
              <a:uFillTx/>
              <a:latin typeface="Arial Rounded MT Bold" pitchFamily="34" charset="0"/>
              <a:ea typeface="+mj-ea"/>
              <a:cs typeface="+mj-cs"/>
            </a:endParaRPr>
          </a:p>
        </p:txBody>
      </p:sp>
      <p:sp>
        <p:nvSpPr>
          <p:cNvPr id="39" name="TextBox 38">
            <a:extLst>
              <a:ext uri="{FF2B5EF4-FFF2-40B4-BE49-F238E27FC236}">
                <a16:creationId xmlns:a16="http://schemas.microsoft.com/office/drawing/2014/main" id="{15B1B202-67D2-44B8-89BC-4B9AAC4B2646}"/>
              </a:ext>
            </a:extLst>
          </p:cNvPr>
          <p:cNvSpPr txBox="1"/>
          <p:nvPr/>
        </p:nvSpPr>
        <p:spPr>
          <a:xfrm>
            <a:off x="5242125" y="31023306"/>
            <a:ext cx="6051926" cy="400110"/>
          </a:xfrm>
          <a:prstGeom prst="rect">
            <a:avLst/>
          </a:prstGeom>
          <a:noFill/>
        </p:spPr>
        <p:txBody>
          <a:bodyPr wrap="square" rtlCol="0">
            <a:spAutoFit/>
          </a:bodyPr>
          <a:lstStyle/>
          <a:p>
            <a:r>
              <a:rPr lang="en-AU" sz="2000" dirty="0">
                <a:latin typeface="Arial Rounded MT Bold" pitchFamily="34" charset="0"/>
              </a:rPr>
              <a:t>Fig. 3-1. Project Design Topology</a:t>
            </a:r>
            <a:endParaRPr lang="en-AU" sz="60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826</TotalTime>
  <Words>746</Words>
  <Application>Microsoft Office PowerPoint</Application>
  <PresentationFormat>Custom</PresentationFormat>
  <Paragraphs>192</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Arial Rounded MT Bold</vt:lpstr>
      <vt:lpstr>Calibri</vt:lpstr>
      <vt:lpstr>Office Theme</vt:lpstr>
      <vt:lpstr>Solar Photovoltaic and Storage for Domestic Use in Varying Australian  Latitudes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Andrew</dc:creator>
  <cp:lastModifiedBy>Clinton Elliott</cp:lastModifiedBy>
  <cp:revision>50</cp:revision>
  <dcterms:created xsi:type="dcterms:W3CDTF">2012-09-18T22:32:45Z</dcterms:created>
  <dcterms:modified xsi:type="dcterms:W3CDTF">2017-10-08T02:48:06Z</dcterms:modified>
</cp:coreProperties>
</file>