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7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2514600"/>
          </a:xfrm>
        </p:spPr>
        <p:txBody>
          <a:bodyPr/>
          <a:lstStyle/>
          <a:p>
            <a:r>
              <a:rPr lang="en-US" dirty="0" smtClean="0"/>
              <a:t>UML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Overview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State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39485"/>
          </a:xfrm>
        </p:spPr>
        <p:txBody>
          <a:bodyPr/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Represents the different states that objects in the system undergo during their life cycle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Object change in response to certain simulation so this simulation effect is captured in state diagram.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Basically, it has a initial state and final state and events that happen in between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247043"/>
          </a:xfrm>
        </p:spPr>
        <p:txBody>
          <a:bodyPr/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Used to explore the logic of a complex operations, functions or procedures.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They are called sequence diagrams because sequential nature is shown via ordering messages.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First msg. starts at the top and the last message ends at bottom.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Collaboration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123384"/>
          </a:xfrm>
        </p:spPr>
        <p:txBody>
          <a:bodyPr/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groups together the interactions between different objects to fulfil a common purpose</a:t>
            </a: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is typically used for business process </a:t>
            </a:r>
            <a:r>
              <a:rPr lang="en-IN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the logic captured by a single use case or for visualizing the detailed logic of a business rule.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Complicated process flows in the system are captured in this diagram.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has activities, actions, transitions, initial and final state, and guard conditions.</a:t>
            </a: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shows </a:t>
            </a:r>
          </a:p>
          <a:p>
            <a:pPr lvl="1"/>
            <a:r>
              <a:rPr lang="en-IN" sz="32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hardware for the system</a:t>
            </a:r>
          </a:p>
          <a:p>
            <a:pPr lvl="1"/>
            <a:r>
              <a:rPr lang="en-IN" sz="32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software that is installed on that hardware</a:t>
            </a:r>
          </a:p>
          <a:p>
            <a:pPr lvl="1"/>
            <a:r>
              <a:rPr lang="en-IN" sz="32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middleware used 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Basically, it shows how the hardware and software work together to run a system.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In a single line, it shows the deployment view of the system</a:t>
            </a: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Component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Represents the high-level parts that make up the system.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From Java point of view, they form “PACKAGES”.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From .NET point of view, they form “NAMESPACES”.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At a high level, it shows what components form part of the system and how they are interrelated.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shows the logical grouping of classes or group of other components.</a:t>
            </a:r>
            <a:endParaRPr lang="en-IN" dirty="0" smtClean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System Development Phases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Requirements (Use Case diagrams, activity diagrams)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Design  </a:t>
            </a:r>
            <a:r>
              <a:rPr lang="en-IN" dirty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(class diagrams, object diagrams, Component diagrams, collaboration diagrams, deployment diagrams, sequence diagrams)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Implementation (Class diagrams, Reverse engineering)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endParaRPr lang="en-IN" dirty="0" smtClean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What is UML?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Industry standard mechanisms for visualizing, specifying, constructing and documenting software systems.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Can capture various processes and structures related to business and software.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Able to express static and dynamic structure.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 project can rely on UML as the standard language to express requirements, system design, deployment instructions and code structure.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Goals of UML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Provide users with a ready-to-user, expressive visual modelling language so they can develop and exchange meaningful models,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Be independent of particular programming languages and development processes.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Provide a formal basis for understanding the </a:t>
            </a:r>
            <a:r>
              <a:rPr lang="en-IN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language.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Who invented UML?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400931"/>
          </a:xfrm>
        </p:spPr>
        <p:txBody>
          <a:bodyPr/>
          <a:lstStyle/>
          <a:p>
            <a:r>
              <a:rPr lang="en-IN" dirty="0" smtClean="0">
                <a:solidFill>
                  <a:srgbClr val="013366"/>
                </a:solidFill>
              </a:rPr>
              <a:t>Grady </a:t>
            </a:r>
            <a:r>
              <a:rPr lang="en-IN" dirty="0" err="1" smtClean="0">
                <a:solidFill>
                  <a:srgbClr val="013366"/>
                </a:solidFill>
              </a:rPr>
              <a:t>Booch</a:t>
            </a:r>
            <a:endParaRPr lang="en-IN" dirty="0">
              <a:solidFill>
                <a:srgbClr val="013366"/>
              </a:solidFill>
            </a:endParaRPr>
          </a:p>
          <a:p>
            <a:r>
              <a:rPr lang="en-IN" dirty="0" err="1" smtClean="0">
                <a:solidFill>
                  <a:srgbClr val="013366"/>
                </a:solidFill>
              </a:rPr>
              <a:t>Rumbaugh</a:t>
            </a:r>
            <a:endParaRPr lang="en-IN" dirty="0" smtClean="0">
              <a:solidFill>
                <a:srgbClr val="013366"/>
              </a:solidFill>
            </a:endParaRPr>
          </a:p>
          <a:p>
            <a:r>
              <a:rPr lang="en-IN" dirty="0" smtClean="0">
                <a:solidFill>
                  <a:srgbClr val="013366"/>
                </a:solidFill>
              </a:rPr>
              <a:t>Jacobson</a:t>
            </a:r>
          </a:p>
          <a:p>
            <a:r>
              <a:rPr lang="en-IN" dirty="0" smtClean="0">
                <a:solidFill>
                  <a:srgbClr val="013366"/>
                </a:solidFill>
              </a:rPr>
              <a:t>In 1996</a:t>
            </a:r>
          </a:p>
          <a:p>
            <a:r>
              <a:rPr lang="en-IN" dirty="0" smtClean="0">
                <a:solidFill>
                  <a:srgbClr val="013366"/>
                </a:solidFill>
              </a:rPr>
              <a:t>UML is a part of OMG (Object Management Group)</a:t>
            </a:r>
            <a:endParaRPr lang="en-IN" dirty="0">
              <a:solidFill>
                <a:srgbClr val="01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Benefits of UML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makes complex and huge system to break up in to a simple and </a:t>
            </a:r>
            <a:r>
              <a:rPr lang="en-IN" sz="2800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descrete</a:t>
            </a:r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 pieces that can be individually understood.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Example: Simple flowchart drawing is a </a:t>
            </a:r>
            <a:r>
              <a:rPr lang="en-IN" sz="2800" dirty="0" err="1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Other benefits: </a:t>
            </a:r>
          </a:p>
          <a:p>
            <a:pPr lvl="1"/>
            <a:r>
              <a:rPr lang="en-IN" sz="20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</a:p>
          <a:p>
            <a:pPr lvl="1"/>
            <a:r>
              <a:rPr lang="en-IN" sz="20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</a:p>
          <a:p>
            <a:pPr lvl="1"/>
            <a:r>
              <a:rPr lang="en-IN" sz="20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Improves documentation</a:t>
            </a:r>
          </a:p>
          <a:p>
            <a:pPr lvl="1"/>
            <a:r>
              <a:rPr lang="en-IN" sz="2000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Improves developers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UML Diagrams</a:t>
            </a: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Nine types of diagrams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Object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State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Collaboration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Component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They describe “WHAT” of a system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Used to identify the primary elements and processes that form the system.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primary elements are termed as “actors” and the processes are called as “use cases”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Use case diagram shows “actors” and “roles”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It contains actors, use cases and their relationships (includes, extends, generalization)</a:t>
            </a: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From use case diagram, we can go to detail design of system.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The best way to identify classes is to consider all “NOUNS” in a use cases as classes, “VERBS” as method of classes.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Relation between actors can be used to define relation between classes.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Relationship or association between the classes can be either “is-a” or “has-a” relationship.</a:t>
            </a:r>
            <a:endParaRPr lang="en-IN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Object Diagram</a:t>
            </a:r>
            <a:endParaRPr lang="en-IN" b="1" dirty="0">
              <a:solidFill>
                <a:srgbClr val="01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185214"/>
          </a:xfrm>
        </p:spPr>
        <p:txBody>
          <a:bodyPr/>
          <a:lstStyle/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An object is an instance of a class.</a:t>
            </a:r>
          </a:p>
          <a:p>
            <a:r>
              <a:rPr lang="en-IN" dirty="0" smtClean="0">
                <a:solidFill>
                  <a:srgbClr val="013366"/>
                </a:solidFill>
                <a:latin typeface="Times New Roman" pitchFamily="18" charset="0"/>
                <a:cs typeface="Times New Roman" pitchFamily="18" charset="0"/>
              </a:rPr>
              <a:t>Object diagram captures the state of classes in the system and their relationships or association at a specific point of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702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MG Theme</vt:lpstr>
      <vt:lpstr>UML Overview</vt:lpstr>
      <vt:lpstr>What is UML?</vt:lpstr>
      <vt:lpstr>Goals of UML</vt:lpstr>
      <vt:lpstr>Who invented UML?</vt:lpstr>
      <vt:lpstr>Benefits of UML</vt:lpstr>
      <vt:lpstr>UML Diagrams</vt:lpstr>
      <vt:lpstr>Use Case Diagram</vt:lpstr>
      <vt:lpstr>Class diagrams</vt:lpstr>
      <vt:lpstr>Object Diagram</vt:lpstr>
      <vt:lpstr>State Diagram</vt:lpstr>
      <vt:lpstr>Sequence Diagram</vt:lpstr>
      <vt:lpstr>Collaboration diagram</vt:lpstr>
      <vt:lpstr>Activity Diagram</vt:lpstr>
      <vt:lpstr>Deployment diagram</vt:lpstr>
      <vt:lpstr>Component Diagram</vt:lpstr>
      <vt:lpstr>System Development Phases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Cisco Systems</cp:lastModifiedBy>
  <cp:revision>364</cp:revision>
  <dcterms:created xsi:type="dcterms:W3CDTF">2012-10-05T11:18:05Z</dcterms:created>
  <dcterms:modified xsi:type="dcterms:W3CDTF">2014-12-14T16:45:47Z</dcterms:modified>
</cp:coreProperties>
</file>