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 id="214748368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6858000" cx="12192000"/>
  <p:notesSz cx="6858000" cy="9144000"/>
  <p:embeddedFontLst>
    <p:embeddedFont>
      <p:font typeface="Lobster"/>
      <p:regular r:id="rId50"/>
    </p:embeddedFont>
    <p:embeddedFont>
      <p:font typeface="Pacifico"/>
      <p:regular r:id="rId51"/>
    </p:embeddedFont>
    <p:embeddedFont>
      <p:font typeface="Gill Sans"/>
      <p:regular r:id="rId52"/>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acifico-regular.fntdata"/><Relationship Id="rId50" Type="http://schemas.openxmlformats.org/officeDocument/2006/relationships/font" Target="fonts/Lobster-regular.fntdata"/><Relationship Id="rId53" Type="http://schemas.openxmlformats.org/officeDocument/2006/relationships/font" Target="fonts/GillSans-bold.fntdata"/><Relationship Id="rId52" Type="http://schemas.openxmlformats.org/officeDocument/2006/relationships/font" Target="fonts/GillSans-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63ced6e05d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g63ced6e05d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63ced6e05d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g63ced6e05d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63ced6e05d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g63ced6e05d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63ced6e05d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g63ced6e05d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3ced6e05d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g63ced6e05d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63ced6e05d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g63ced6e05d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63ced6e05d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g63ced6e05d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63ced6e05d_0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g63ced6e05d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6" name="Google Shape;3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3ced6e05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63ced6e05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1" name="Google Shape;34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1" name="Google Shape;35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1" name="Google Shape;36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0" name="Google Shape;37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 name="Google Shape;37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 name="Google Shape;38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 name="Google Shape;39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9" name="Google Shape;399;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63ced6e05d_0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g63ced6e05d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6509f7bcfd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7" name="Google Shape;407;g6509f7bcfd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6509f7bcfd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6" name="Google Shape;416;g6509f7bcfd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6509f7bcfd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3" name="Google Shape;423;g6509f7bcfd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4" name="Google Shape;424;g6509f7bcfd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1" name="Google Shape;43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0" name="Google Shape;44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0" name="Google Shape;45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0" name="Google Shape;46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8" name="Google Shape;46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7" name="Google Shape;477;p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7" name="Google Shape;487;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8" name="Google Shape;488;p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8" name="Google Shape;49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p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9" name="Google Shape;50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2" name="Google Shape;52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p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8" name="Google Shape;54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63ced6e05d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g63ced6e05d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63ced6e05d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g63ced6e05d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63ced6e05d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g63ced6e05d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with Image">
  <p:cSld name="Title Slide with Image">
    <p:spTree>
      <p:nvGrpSpPr>
        <p:cNvPr id="15" name="Shape 15"/>
        <p:cNvGrpSpPr/>
        <p:nvPr/>
      </p:nvGrpSpPr>
      <p:grpSpPr>
        <a:xfrm>
          <a:off x="0" y="0"/>
          <a:ext cx="0" cy="0"/>
          <a:chOff x="0" y="0"/>
          <a:chExt cx="0" cy="0"/>
        </a:xfrm>
      </p:grpSpPr>
      <p:sp>
        <p:nvSpPr>
          <p:cNvPr id="16" name="Google Shape;16;p2"/>
          <p:cNvSpPr/>
          <p:nvPr>
            <p:ph idx="2" type="pic"/>
          </p:nvPr>
        </p:nvSpPr>
        <p:spPr>
          <a:xfrm>
            <a:off x="0" y="0"/>
            <a:ext cx="12192000" cy="6858000"/>
          </a:xfrm>
          <a:prstGeom prst="rect">
            <a:avLst/>
          </a:prstGeom>
          <a:noFill/>
          <a:ln>
            <a:noFill/>
          </a:ln>
        </p:spPr>
        <p:txBody>
          <a:bodyPr anchorCtr="0" anchor="t" bIns="45700" lIns="91425" spcFirstLastPara="1" rIns="91425" wrap="square" tIns="45700">
            <a:noAutofit/>
          </a:bodyPr>
          <a:lstStyle>
            <a:lvl1pPr lvl="0" marR="0" rtl="0" algn="ctr">
              <a:lnSpc>
                <a:spcPct val="15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lvl="1"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lvl="2"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 name="Google Shape;17;p2"/>
          <p:cNvSpPr txBox="1"/>
          <p:nvPr>
            <p:ph type="title"/>
          </p:nvPr>
        </p:nvSpPr>
        <p:spPr>
          <a:xfrm>
            <a:off x="702365" y="3013675"/>
            <a:ext cx="10787270" cy="83064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6000"/>
              <a:buFont typeface="Calibri"/>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body"/>
          </p:nvPr>
        </p:nvSpPr>
        <p:spPr>
          <a:xfrm>
            <a:off x="3470275" y="3890624"/>
            <a:ext cx="5251450" cy="3651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400"/>
              <a:buNone/>
              <a:defRPr sz="2400">
                <a:solidFill>
                  <a:schemeClr val="lt1"/>
                </a:solidFill>
              </a:defRPr>
            </a:lvl1pPr>
            <a:lvl2pPr indent="-228600" lvl="1" marL="914400" algn="l">
              <a:lnSpc>
                <a:spcPct val="150000"/>
              </a:lnSpc>
              <a:spcBef>
                <a:spcPts val="500"/>
              </a:spcBef>
              <a:spcAft>
                <a:spcPts val="0"/>
              </a:spcAft>
              <a:buClr>
                <a:srgbClr val="888888"/>
              </a:buClr>
              <a:buSzPts val="2000"/>
              <a:buNone/>
              <a:defRPr sz="2000">
                <a:solidFill>
                  <a:srgbClr val="888888"/>
                </a:solidFill>
              </a:defRPr>
            </a:lvl2pPr>
            <a:lvl3pPr indent="-228600" lvl="2" marL="1371600" algn="l">
              <a:lnSpc>
                <a:spcPct val="150000"/>
              </a:lnSpc>
              <a:spcBef>
                <a:spcPts val="500"/>
              </a:spcBef>
              <a:spcAft>
                <a:spcPts val="0"/>
              </a:spcAft>
              <a:buClr>
                <a:srgbClr val="888888"/>
              </a:buClr>
              <a:buSzPts val="1800"/>
              <a:buNone/>
              <a:defRPr sz="1800">
                <a:solidFill>
                  <a:srgbClr val="888888"/>
                </a:solidFill>
              </a:defRPr>
            </a:lvl3pPr>
            <a:lvl4pPr indent="-228600" lvl="3" marL="1828800" algn="l">
              <a:lnSpc>
                <a:spcPct val="150000"/>
              </a:lnSpc>
              <a:spcBef>
                <a:spcPts val="500"/>
              </a:spcBef>
              <a:spcAft>
                <a:spcPts val="0"/>
              </a:spcAft>
              <a:buClr>
                <a:srgbClr val="888888"/>
              </a:buClr>
              <a:buSzPts val="1600"/>
              <a:buNone/>
              <a:defRPr sz="1600">
                <a:solidFill>
                  <a:srgbClr val="888888"/>
                </a:solidFill>
              </a:defRPr>
            </a:lvl4pPr>
            <a:lvl5pPr indent="-228600" lvl="4" marL="2286000" algn="l">
              <a:lnSpc>
                <a:spcPct val="15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ubtitle, and Content">
  <p:cSld name="Title, Subtitle, and Content">
    <p:spTree>
      <p:nvGrpSpPr>
        <p:cNvPr id="70" name="Shape 70"/>
        <p:cNvGrpSpPr/>
        <p:nvPr/>
      </p:nvGrpSpPr>
      <p:grpSpPr>
        <a:xfrm>
          <a:off x="0" y="0"/>
          <a:ext cx="0" cy="0"/>
          <a:chOff x="0" y="0"/>
          <a:chExt cx="0" cy="0"/>
        </a:xfrm>
      </p:grpSpPr>
      <p:sp>
        <p:nvSpPr>
          <p:cNvPr id="71" name="Google Shape;7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p11"/>
          <p:cNvSpPr txBox="1"/>
          <p:nvPr>
            <p:ph type="title"/>
          </p:nvPr>
        </p:nvSpPr>
        <p:spPr>
          <a:xfrm>
            <a:off x="594519" y="365125"/>
            <a:ext cx="11002962" cy="82391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36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a:off x="594519" y="1690117"/>
            <a:ext cx="10989920" cy="4486845"/>
          </a:xfrm>
          <a:prstGeom prst="rect">
            <a:avLst/>
          </a:prstGeom>
          <a:noFill/>
          <a:ln>
            <a:noFill/>
          </a:ln>
        </p:spPr>
        <p:txBody>
          <a:bodyPr anchorCtr="0" anchor="t" bIns="45700" lIns="91425" spcFirstLastPara="1" rIns="91425" wrap="square" tIns="45700">
            <a:noAutofit/>
          </a:bodyPr>
          <a:lstStyle>
            <a:lvl1pPr indent="-330200" lvl="0" marL="457200" algn="l">
              <a:lnSpc>
                <a:spcPct val="150000"/>
              </a:lnSpc>
              <a:spcBef>
                <a:spcPts val="1000"/>
              </a:spcBef>
              <a:spcAft>
                <a:spcPts val="0"/>
              </a:spcAft>
              <a:buClr>
                <a:schemeClr val="dk1"/>
              </a:buClr>
              <a:buSzPts val="1600"/>
              <a:buChar char="•"/>
              <a:defRPr/>
            </a:lvl1pPr>
            <a:lvl2pPr indent="-317500" lvl="1" marL="914400" algn="l">
              <a:lnSpc>
                <a:spcPct val="150000"/>
              </a:lnSpc>
              <a:spcBef>
                <a:spcPts val="500"/>
              </a:spcBef>
              <a:spcAft>
                <a:spcPts val="0"/>
              </a:spcAft>
              <a:buClr>
                <a:schemeClr val="dk1"/>
              </a:buClr>
              <a:buSzPts val="1400"/>
              <a:buChar char="•"/>
              <a:defRPr/>
            </a:lvl2pPr>
            <a:lvl3pPr indent="-317500" lvl="2" marL="1371600" algn="l">
              <a:lnSpc>
                <a:spcPct val="150000"/>
              </a:lnSpc>
              <a:spcBef>
                <a:spcPts val="500"/>
              </a:spcBef>
              <a:spcAft>
                <a:spcPts val="0"/>
              </a:spcAft>
              <a:buClr>
                <a:schemeClr val="dk1"/>
              </a:buClr>
              <a:buSzPts val="1400"/>
              <a:buChar char="•"/>
              <a:defRPr/>
            </a:lvl3pPr>
            <a:lvl4pPr indent="-304800" lvl="3" marL="1828800" algn="l">
              <a:lnSpc>
                <a:spcPct val="150000"/>
              </a:lnSpc>
              <a:spcBef>
                <a:spcPts val="500"/>
              </a:spcBef>
              <a:spcAft>
                <a:spcPts val="0"/>
              </a:spcAft>
              <a:buClr>
                <a:schemeClr val="dk1"/>
              </a:buClr>
              <a:buSzPts val="1200"/>
              <a:buChar char="•"/>
              <a:defRPr/>
            </a:lvl4pPr>
            <a:lvl5pPr indent="-304800" lvl="4" marL="2286000" algn="l">
              <a:lnSpc>
                <a:spcPct val="150000"/>
              </a:lnSpc>
              <a:spcBef>
                <a:spcPts val="500"/>
              </a:spcBef>
              <a:spcAft>
                <a:spcPts val="0"/>
              </a:spcAft>
              <a:buClr>
                <a:schemeClr val="dk1"/>
              </a:buClr>
              <a:buSzPts val="12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2" type="body"/>
          </p:nvPr>
        </p:nvSpPr>
        <p:spPr>
          <a:xfrm>
            <a:off x="594519" y="1262642"/>
            <a:ext cx="11002962" cy="353872"/>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rgbClr val="898989"/>
              </a:buClr>
              <a:buSzPts val="2000"/>
              <a:buNone/>
              <a:defRPr sz="2000">
                <a:solidFill>
                  <a:srgbClr val="898989"/>
                </a:solidFill>
              </a:defRPr>
            </a:lvl1pPr>
            <a:lvl2pPr indent="-228600" lvl="1" marL="914400" algn="l">
              <a:lnSpc>
                <a:spcPct val="150000"/>
              </a:lnSpc>
              <a:spcBef>
                <a:spcPts val="500"/>
              </a:spcBef>
              <a:spcAft>
                <a:spcPts val="0"/>
              </a:spcAft>
              <a:buClr>
                <a:schemeClr val="dk1"/>
              </a:buClr>
              <a:buSzPts val="1400"/>
              <a:buNone/>
              <a:defRPr/>
            </a:lvl2pPr>
            <a:lvl3pPr indent="-228600" lvl="2" marL="1371600" algn="l">
              <a:lnSpc>
                <a:spcPct val="150000"/>
              </a:lnSpc>
              <a:spcBef>
                <a:spcPts val="500"/>
              </a:spcBef>
              <a:spcAft>
                <a:spcPts val="0"/>
              </a:spcAft>
              <a:buClr>
                <a:schemeClr val="dk1"/>
              </a:buClr>
              <a:buSzPts val="1400"/>
              <a:buNone/>
              <a:defRPr/>
            </a:lvl3pPr>
            <a:lvl4pPr indent="-228600" lvl="3" marL="1828800" algn="l">
              <a:lnSpc>
                <a:spcPct val="150000"/>
              </a:lnSpc>
              <a:spcBef>
                <a:spcPts val="500"/>
              </a:spcBef>
              <a:spcAft>
                <a:spcPts val="0"/>
              </a:spcAft>
              <a:buClr>
                <a:schemeClr val="dk1"/>
              </a:buClr>
              <a:buSzPts val="1200"/>
              <a:buNone/>
              <a:defRPr/>
            </a:lvl4pPr>
            <a:lvl5pPr indent="-228600" lvl="4" marL="2286000" algn="l">
              <a:lnSpc>
                <a:spcPct val="150000"/>
              </a:lnSpc>
              <a:spcBef>
                <a:spcPts val="500"/>
              </a:spcBef>
              <a:spcAft>
                <a:spcPts val="0"/>
              </a:spcAft>
              <a:buClr>
                <a:schemeClr val="dk1"/>
              </a:buClr>
              <a:buSzPts val="12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76" name="Shape 76"/>
        <p:cNvGrpSpPr/>
        <p:nvPr/>
      </p:nvGrpSpPr>
      <p:grpSpPr>
        <a:xfrm>
          <a:off x="0" y="0"/>
          <a:ext cx="0" cy="0"/>
          <a:chOff x="0" y="0"/>
          <a:chExt cx="0" cy="0"/>
        </a:xfrm>
      </p:grpSpPr>
      <p:sp>
        <p:nvSpPr>
          <p:cNvPr id="77" name="Google Shape;7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12"/>
          <p:cNvSpPr txBox="1"/>
          <p:nvPr>
            <p:ph type="title"/>
          </p:nvPr>
        </p:nvSpPr>
        <p:spPr>
          <a:xfrm>
            <a:off x="594519" y="365125"/>
            <a:ext cx="11002962" cy="82391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36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80" name="Shape 80"/>
        <p:cNvGrpSpPr/>
        <p:nvPr/>
      </p:nvGrpSpPr>
      <p:grpSpPr>
        <a:xfrm>
          <a:off x="0" y="0"/>
          <a:ext cx="0" cy="0"/>
          <a:chOff x="0" y="0"/>
          <a:chExt cx="0" cy="0"/>
        </a:xfrm>
      </p:grpSpPr>
      <p:sp>
        <p:nvSpPr>
          <p:cNvPr id="81" name="Google Shape;81;p13"/>
          <p:cNvSpPr txBox="1"/>
          <p:nvPr>
            <p:ph idx="1" type="body"/>
          </p:nvPr>
        </p:nvSpPr>
        <p:spPr>
          <a:xfrm>
            <a:off x="5904689" y="5038489"/>
            <a:ext cx="5933872" cy="3651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sz="2400">
                <a:solidFill>
                  <a:schemeClr val="dk1"/>
                </a:solidFill>
              </a:defRPr>
            </a:lvl1pPr>
            <a:lvl2pPr indent="-228600" lvl="1" marL="914400" algn="l">
              <a:lnSpc>
                <a:spcPct val="150000"/>
              </a:lnSpc>
              <a:spcBef>
                <a:spcPts val="500"/>
              </a:spcBef>
              <a:spcAft>
                <a:spcPts val="0"/>
              </a:spcAft>
              <a:buClr>
                <a:srgbClr val="888888"/>
              </a:buClr>
              <a:buSzPts val="2000"/>
              <a:buNone/>
              <a:defRPr sz="2000">
                <a:solidFill>
                  <a:srgbClr val="888888"/>
                </a:solidFill>
              </a:defRPr>
            </a:lvl2pPr>
            <a:lvl3pPr indent="-228600" lvl="2" marL="1371600" algn="l">
              <a:lnSpc>
                <a:spcPct val="150000"/>
              </a:lnSpc>
              <a:spcBef>
                <a:spcPts val="500"/>
              </a:spcBef>
              <a:spcAft>
                <a:spcPts val="0"/>
              </a:spcAft>
              <a:buClr>
                <a:srgbClr val="888888"/>
              </a:buClr>
              <a:buSzPts val="1800"/>
              <a:buNone/>
              <a:defRPr sz="1800">
                <a:solidFill>
                  <a:srgbClr val="888888"/>
                </a:solidFill>
              </a:defRPr>
            </a:lvl3pPr>
            <a:lvl4pPr indent="-228600" lvl="3" marL="1828800" algn="l">
              <a:lnSpc>
                <a:spcPct val="150000"/>
              </a:lnSpc>
              <a:spcBef>
                <a:spcPts val="500"/>
              </a:spcBef>
              <a:spcAft>
                <a:spcPts val="0"/>
              </a:spcAft>
              <a:buClr>
                <a:srgbClr val="888888"/>
              </a:buClr>
              <a:buSzPts val="1600"/>
              <a:buNone/>
              <a:defRPr sz="1600">
                <a:solidFill>
                  <a:srgbClr val="888888"/>
                </a:solidFill>
              </a:defRPr>
            </a:lvl4pPr>
            <a:lvl5pPr indent="-228600" lvl="4" marL="2286000" algn="l">
              <a:lnSpc>
                <a:spcPct val="15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2" name="Google Shape;82;p13"/>
          <p:cNvSpPr/>
          <p:nvPr/>
        </p:nvSpPr>
        <p:spPr>
          <a:xfrm>
            <a:off x="0" y="0"/>
            <a:ext cx="6107906" cy="6858000"/>
          </a:xfrm>
          <a:custGeom>
            <a:rect b="b" l="l" r="r" t="t"/>
            <a:pathLst>
              <a:path extrusionOk="0" h="6858000" w="6107906">
                <a:moveTo>
                  <a:pt x="1517515" y="0"/>
                </a:moveTo>
                <a:lnTo>
                  <a:pt x="6107906" y="0"/>
                </a:lnTo>
                <a:lnTo>
                  <a:pt x="4593309" y="6848272"/>
                </a:lnTo>
                <a:lnTo>
                  <a:pt x="0" y="6858000"/>
                </a:lnTo>
                <a:lnTo>
                  <a:pt x="1517515" y="0"/>
                </a:lnTo>
                <a:close/>
              </a:path>
            </a:pathLst>
          </a:cu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 name="Google Shape;83;p13"/>
          <p:cNvSpPr txBox="1"/>
          <p:nvPr>
            <p:ph type="title"/>
          </p:nvPr>
        </p:nvSpPr>
        <p:spPr>
          <a:xfrm>
            <a:off x="5904689" y="1546699"/>
            <a:ext cx="5933872" cy="349179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6000"/>
              <a:buFont typeface="Calibri"/>
              <a:buNone/>
              <a:defRPr b="1"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84" name="Shape 84"/>
        <p:cNvGrpSpPr/>
        <p:nvPr/>
      </p:nvGrpSpPr>
      <p:grpSpPr>
        <a:xfrm>
          <a:off x="0" y="0"/>
          <a:ext cx="0" cy="0"/>
          <a:chOff x="0" y="0"/>
          <a:chExt cx="0" cy="0"/>
        </a:xfrm>
      </p:grpSpPr>
      <p:sp>
        <p:nvSpPr>
          <p:cNvPr id="85" name="Google Shape;85;p14"/>
          <p:cNvSpPr/>
          <p:nvPr/>
        </p:nvSpPr>
        <p:spPr>
          <a:xfrm>
            <a:off x="0" y="0"/>
            <a:ext cx="6107906" cy="6858000"/>
          </a:xfrm>
          <a:custGeom>
            <a:rect b="b" l="l" r="r" t="t"/>
            <a:pathLst>
              <a:path extrusionOk="0" h="6858000" w="6107906">
                <a:moveTo>
                  <a:pt x="0" y="0"/>
                </a:moveTo>
                <a:lnTo>
                  <a:pt x="6107906" y="0"/>
                </a:lnTo>
                <a:lnTo>
                  <a:pt x="4233386" y="6858000"/>
                </a:lnTo>
                <a:lnTo>
                  <a:pt x="0" y="6858000"/>
                </a:lnTo>
                <a:lnTo>
                  <a:pt x="0" y="0"/>
                </a:lnTo>
                <a:close/>
              </a:path>
            </a:pathLst>
          </a:cu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 name="Google Shape;86;p14"/>
          <p:cNvSpPr txBox="1"/>
          <p:nvPr>
            <p:ph idx="1" type="body"/>
          </p:nvPr>
        </p:nvSpPr>
        <p:spPr>
          <a:xfrm>
            <a:off x="6096000" y="4209064"/>
            <a:ext cx="5251450" cy="365125"/>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Clr>
                <a:srgbClr val="888888"/>
              </a:buClr>
              <a:buSzPts val="2400"/>
              <a:buNone/>
              <a:defRPr sz="2400">
                <a:solidFill>
                  <a:srgbClr val="888888"/>
                </a:solidFill>
              </a:defRPr>
            </a:lvl1pPr>
            <a:lvl2pPr indent="-228600" lvl="1" marL="914400" algn="l">
              <a:lnSpc>
                <a:spcPct val="150000"/>
              </a:lnSpc>
              <a:spcBef>
                <a:spcPts val="500"/>
              </a:spcBef>
              <a:spcAft>
                <a:spcPts val="0"/>
              </a:spcAft>
              <a:buClr>
                <a:srgbClr val="888888"/>
              </a:buClr>
              <a:buSzPts val="2000"/>
              <a:buNone/>
              <a:defRPr sz="2000">
                <a:solidFill>
                  <a:srgbClr val="888888"/>
                </a:solidFill>
              </a:defRPr>
            </a:lvl2pPr>
            <a:lvl3pPr indent="-228600" lvl="2" marL="1371600" algn="l">
              <a:lnSpc>
                <a:spcPct val="150000"/>
              </a:lnSpc>
              <a:spcBef>
                <a:spcPts val="500"/>
              </a:spcBef>
              <a:spcAft>
                <a:spcPts val="0"/>
              </a:spcAft>
              <a:buClr>
                <a:srgbClr val="888888"/>
              </a:buClr>
              <a:buSzPts val="1800"/>
              <a:buNone/>
              <a:defRPr sz="1800">
                <a:solidFill>
                  <a:srgbClr val="888888"/>
                </a:solidFill>
              </a:defRPr>
            </a:lvl3pPr>
            <a:lvl4pPr indent="-228600" lvl="3" marL="1828800" algn="l">
              <a:lnSpc>
                <a:spcPct val="150000"/>
              </a:lnSpc>
              <a:spcBef>
                <a:spcPts val="500"/>
              </a:spcBef>
              <a:spcAft>
                <a:spcPts val="0"/>
              </a:spcAft>
              <a:buClr>
                <a:srgbClr val="888888"/>
              </a:buClr>
              <a:buSzPts val="1600"/>
              <a:buNone/>
              <a:defRPr sz="1600">
                <a:solidFill>
                  <a:srgbClr val="888888"/>
                </a:solidFill>
              </a:defRPr>
            </a:lvl4pPr>
            <a:lvl5pPr indent="-228600" lvl="4" marL="2286000" algn="l">
              <a:lnSpc>
                <a:spcPct val="15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7" name="Google Shape;8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4"/>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14"/>
          <p:cNvSpPr txBox="1"/>
          <p:nvPr>
            <p:ph type="title"/>
          </p:nvPr>
        </p:nvSpPr>
        <p:spPr>
          <a:xfrm>
            <a:off x="6096000" y="2520779"/>
            <a:ext cx="5251450" cy="166129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90" name="Shape 90"/>
        <p:cNvGrpSpPr/>
        <p:nvPr/>
      </p:nvGrpSpPr>
      <p:grpSpPr>
        <a:xfrm>
          <a:off x="0" y="0"/>
          <a:ext cx="0" cy="0"/>
          <a:chOff x="0" y="0"/>
          <a:chExt cx="0" cy="0"/>
        </a:xfrm>
      </p:grpSpPr>
      <p:sp>
        <p:nvSpPr>
          <p:cNvPr id="91" name="Google Shape;91;p15"/>
          <p:cNvSpPr/>
          <p:nvPr/>
        </p:nvSpPr>
        <p:spPr>
          <a:xfrm>
            <a:off x="0" y="0"/>
            <a:ext cx="5032374" cy="6858000"/>
          </a:xfrm>
          <a:prstGeom prst="rect">
            <a:avLst/>
          </a:prstGeom>
          <a:solidFill>
            <a:srgbClr val="2F334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 name="Google Shape;92;p15"/>
          <p:cNvSpPr txBox="1"/>
          <p:nvPr>
            <p:ph type="title"/>
          </p:nvPr>
        </p:nvSpPr>
        <p:spPr>
          <a:xfrm>
            <a:off x="839788" y="801277"/>
            <a:ext cx="3932238" cy="158370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3600"/>
              <a:buFont typeface="Calibri"/>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5"/>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5"/>
          <p:cNvSpPr/>
          <p:nvPr/>
        </p:nvSpPr>
        <p:spPr>
          <a:xfrm>
            <a:off x="10184825" y="6413649"/>
            <a:ext cx="1399614" cy="407804"/>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Calibri"/>
                <a:ea typeface="Calibri"/>
                <a:cs typeface="Calibri"/>
                <a:sym typeface="Calibri"/>
              </a:rPr>
              <a:t>FABRIKAM</a:t>
            </a:r>
            <a:endParaRPr b="1" i="0" sz="2400" u="none" cap="none" strike="noStrike">
              <a:solidFill>
                <a:schemeClr val="lt1"/>
              </a:solidFill>
              <a:latin typeface="Gill Sans"/>
              <a:ea typeface="Gill Sans"/>
              <a:cs typeface="Gill Sans"/>
              <a:sym typeface="Gill Sans"/>
            </a:endParaRPr>
          </a:p>
        </p:txBody>
      </p:sp>
      <p:sp>
        <p:nvSpPr>
          <p:cNvPr id="96" name="Google Shape;96;p15"/>
          <p:cNvSpPr txBox="1"/>
          <p:nvPr>
            <p:ph idx="1" type="body"/>
          </p:nvPr>
        </p:nvSpPr>
        <p:spPr>
          <a:xfrm>
            <a:off x="839788" y="2480552"/>
            <a:ext cx="3932237" cy="3388435"/>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lt1"/>
              </a:buClr>
              <a:buSzPts val="1600"/>
              <a:buNone/>
              <a:defRPr sz="1600">
                <a:solidFill>
                  <a:schemeClr val="lt1"/>
                </a:solidFill>
              </a:defRPr>
            </a:lvl1pPr>
            <a:lvl2pPr indent="-228600" lvl="1" marL="914400" algn="l">
              <a:lnSpc>
                <a:spcPct val="150000"/>
              </a:lnSpc>
              <a:spcBef>
                <a:spcPts val="500"/>
              </a:spcBef>
              <a:spcAft>
                <a:spcPts val="0"/>
              </a:spcAft>
              <a:buClr>
                <a:schemeClr val="dk1"/>
              </a:buClr>
              <a:buSzPts val="1400"/>
              <a:buNone/>
              <a:defRPr sz="1400"/>
            </a:lvl2pPr>
            <a:lvl3pPr indent="-228600" lvl="2" marL="1371600" algn="l">
              <a:lnSpc>
                <a:spcPct val="150000"/>
              </a:lnSpc>
              <a:spcBef>
                <a:spcPts val="500"/>
              </a:spcBef>
              <a:spcAft>
                <a:spcPts val="0"/>
              </a:spcAft>
              <a:buClr>
                <a:schemeClr val="dk1"/>
              </a:buClr>
              <a:buSzPts val="1200"/>
              <a:buNone/>
              <a:defRPr sz="1200"/>
            </a:lvl3pPr>
            <a:lvl4pPr indent="-228600" lvl="3" marL="1828800" algn="l">
              <a:lnSpc>
                <a:spcPct val="150000"/>
              </a:lnSpc>
              <a:spcBef>
                <a:spcPts val="500"/>
              </a:spcBef>
              <a:spcAft>
                <a:spcPts val="0"/>
              </a:spcAft>
              <a:buClr>
                <a:schemeClr val="dk1"/>
              </a:buClr>
              <a:buSzPts val="1000"/>
              <a:buNone/>
              <a:defRPr sz="1000"/>
            </a:lvl4pPr>
            <a:lvl5pPr indent="-228600" lvl="4" marL="2286000" algn="l">
              <a:lnSpc>
                <a:spcPct val="15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7" name="Google Shape;97;p15"/>
          <p:cNvSpPr txBox="1"/>
          <p:nvPr>
            <p:ph idx="2" type="body"/>
          </p:nvPr>
        </p:nvSpPr>
        <p:spPr>
          <a:xfrm>
            <a:off x="5183188" y="801277"/>
            <a:ext cx="6565106" cy="5059773"/>
          </a:xfrm>
          <a:prstGeom prst="rect">
            <a:avLst/>
          </a:prstGeom>
          <a:noFill/>
          <a:ln>
            <a:noFill/>
          </a:ln>
        </p:spPr>
        <p:txBody>
          <a:bodyPr anchorCtr="0" anchor="t" bIns="45700" lIns="91425" spcFirstLastPara="1" rIns="91425" wrap="square" tIns="45700">
            <a:noAutofit/>
          </a:bodyPr>
          <a:lstStyle>
            <a:lvl1pPr indent="-355600" lvl="0" marL="457200" algn="l">
              <a:lnSpc>
                <a:spcPct val="150000"/>
              </a:lnSpc>
              <a:spcBef>
                <a:spcPts val="1000"/>
              </a:spcBef>
              <a:spcAft>
                <a:spcPts val="0"/>
              </a:spcAft>
              <a:buClr>
                <a:schemeClr val="dk1"/>
              </a:buClr>
              <a:buSzPts val="2000"/>
              <a:buChar char="•"/>
              <a:defRPr sz="2000"/>
            </a:lvl1pPr>
            <a:lvl2pPr indent="-342900" lvl="1" marL="914400" algn="l">
              <a:lnSpc>
                <a:spcPct val="150000"/>
              </a:lnSpc>
              <a:spcBef>
                <a:spcPts val="500"/>
              </a:spcBef>
              <a:spcAft>
                <a:spcPts val="0"/>
              </a:spcAft>
              <a:buClr>
                <a:schemeClr val="dk1"/>
              </a:buClr>
              <a:buSzPts val="1800"/>
              <a:buChar char="•"/>
              <a:defRPr sz="1800"/>
            </a:lvl2pPr>
            <a:lvl3pPr indent="-330200" lvl="2" marL="1371600" algn="l">
              <a:lnSpc>
                <a:spcPct val="150000"/>
              </a:lnSpc>
              <a:spcBef>
                <a:spcPts val="500"/>
              </a:spcBef>
              <a:spcAft>
                <a:spcPts val="0"/>
              </a:spcAft>
              <a:buClr>
                <a:schemeClr val="dk1"/>
              </a:buClr>
              <a:buSzPts val="1600"/>
              <a:buChar char="•"/>
              <a:defRPr sz="1600"/>
            </a:lvl3pPr>
            <a:lvl4pPr indent="-317500" lvl="3" marL="1828800" algn="l">
              <a:lnSpc>
                <a:spcPct val="150000"/>
              </a:lnSpc>
              <a:spcBef>
                <a:spcPts val="500"/>
              </a:spcBef>
              <a:spcAft>
                <a:spcPts val="0"/>
              </a:spcAft>
              <a:buClr>
                <a:schemeClr val="dk1"/>
              </a:buClr>
              <a:buSzPts val="1400"/>
              <a:buChar char="•"/>
              <a:defRPr sz="1400"/>
            </a:lvl4pPr>
            <a:lvl5pPr indent="-317500" lvl="4" marL="2286000" algn="l">
              <a:lnSpc>
                <a:spcPct val="150000"/>
              </a:lnSpc>
              <a:spcBef>
                <a:spcPts val="500"/>
              </a:spcBef>
              <a:spcAft>
                <a:spcPts val="0"/>
              </a:spcAft>
              <a:buClr>
                <a:schemeClr val="dk1"/>
              </a:buClr>
              <a:buSzPts val="1400"/>
              <a:buChar char="•"/>
              <a:defRPr sz="14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98" name="Shape 98"/>
        <p:cNvGrpSpPr/>
        <p:nvPr/>
      </p:nvGrpSpPr>
      <p:grpSpPr>
        <a:xfrm>
          <a:off x="0" y="0"/>
          <a:ext cx="0" cy="0"/>
          <a:chOff x="0" y="0"/>
          <a:chExt cx="0" cy="0"/>
        </a:xfrm>
      </p:grpSpPr>
      <p:sp>
        <p:nvSpPr>
          <p:cNvPr id="99" name="Google Shape;99;p16"/>
          <p:cNvSpPr/>
          <p:nvPr/>
        </p:nvSpPr>
        <p:spPr>
          <a:xfrm>
            <a:off x="0" y="0"/>
            <a:ext cx="5032374" cy="6858000"/>
          </a:xfrm>
          <a:prstGeom prst="rect">
            <a:avLst/>
          </a:prstGeom>
          <a:solidFill>
            <a:srgbClr val="2F334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 name="Google Shape;100;p16"/>
          <p:cNvSpPr txBox="1"/>
          <p:nvPr>
            <p:ph type="title"/>
          </p:nvPr>
        </p:nvSpPr>
        <p:spPr>
          <a:xfrm>
            <a:off x="839788" y="801277"/>
            <a:ext cx="3932238" cy="158370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3600"/>
              <a:buFont typeface="Calibri"/>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6"/>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6"/>
          <p:cNvSpPr/>
          <p:nvPr/>
        </p:nvSpPr>
        <p:spPr>
          <a:xfrm>
            <a:off x="10184825" y="6413649"/>
            <a:ext cx="1399614" cy="407804"/>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Calibri"/>
                <a:ea typeface="Calibri"/>
                <a:cs typeface="Calibri"/>
                <a:sym typeface="Calibri"/>
              </a:rPr>
              <a:t>FABRIKAM</a:t>
            </a:r>
            <a:endParaRPr b="1" i="0" sz="2400" u="none" cap="none" strike="noStrike">
              <a:solidFill>
                <a:schemeClr val="lt1"/>
              </a:solidFill>
              <a:latin typeface="Gill Sans"/>
              <a:ea typeface="Gill Sans"/>
              <a:cs typeface="Gill Sans"/>
              <a:sym typeface="Gill Sans"/>
            </a:endParaRPr>
          </a:p>
        </p:txBody>
      </p:sp>
      <p:sp>
        <p:nvSpPr>
          <p:cNvPr id="104" name="Google Shape;104;p16"/>
          <p:cNvSpPr txBox="1"/>
          <p:nvPr>
            <p:ph idx="1" type="body"/>
          </p:nvPr>
        </p:nvSpPr>
        <p:spPr>
          <a:xfrm>
            <a:off x="839788" y="2384980"/>
            <a:ext cx="3932237" cy="348400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lt1"/>
              </a:buClr>
              <a:buSzPts val="1600"/>
              <a:buNone/>
              <a:defRPr sz="1600">
                <a:solidFill>
                  <a:schemeClr val="lt1"/>
                </a:solidFill>
              </a:defRPr>
            </a:lvl1pPr>
            <a:lvl2pPr indent="-228600" lvl="1" marL="914400" algn="l">
              <a:lnSpc>
                <a:spcPct val="150000"/>
              </a:lnSpc>
              <a:spcBef>
                <a:spcPts val="500"/>
              </a:spcBef>
              <a:spcAft>
                <a:spcPts val="0"/>
              </a:spcAft>
              <a:buClr>
                <a:schemeClr val="dk1"/>
              </a:buClr>
              <a:buSzPts val="1400"/>
              <a:buNone/>
              <a:defRPr sz="1400"/>
            </a:lvl2pPr>
            <a:lvl3pPr indent="-228600" lvl="2" marL="1371600" algn="l">
              <a:lnSpc>
                <a:spcPct val="150000"/>
              </a:lnSpc>
              <a:spcBef>
                <a:spcPts val="500"/>
              </a:spcBef>
              <a:spcAft>
                <a:spcPts val="0"/>
              </a:spcAft>
              <a:buClr>
                <a:schemeClr val="dk1"/>
              </a:buClr>
              <a:buSzPts val="1200"/>
              <a:buNone/>
              <a:defRPr sz="1200"/>
            </a:lvl3pPr>
            <a:lvl4pPr indent="-228600" lvl="3" marL="1828800" algn="l">
              <a:lnSpc>
                <a:spcPct val="150000"/>
              </a:lnSpc>
              <a:spcBef>
                <a:spcPts val="500"/>
              </a:spcBef>
              <a:spcAft>
                <a:spcPts val="0"/>
              </a:spcAft>
              <a:buClr>
                <a:schemeClr val="dk1"/>
              </a:buClr>
              <a:buSzPts val="1000"/>
              <a:buNone/>
              <a:defRPr sz="1000"/>
            </a:lvl4pPr>
            <a:lvl5pPr indent="-228600" lvl="4" marL="2286000" algn="l">
              <a:lnSpc>
                <a:spcPct val="15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5" name="Google Shape;105;p16"/>
          <p:cNvSpPr/>
          <p:nvPr>
            <p:ph idx="2" type="pic"/>
          </p:nvPr>
        </p:nvSpPr>
        <p:spPr>
          <a:xfrm>
            <a:off x="5183188" y="801277"/>
            <a:ext cx="6565106" cy="5059773"/>
          </a:xfrm>
          <a:prstGeom prst="rect">
            <a:avLst/>
          </a:prstGeom>
          <a:noFill/>
          <a:ln>
            <a:noFill/>
          </a:ln>
        </p:spPr>
        <p:txBody>
          <a:bodyPr anchorCtr="0" anchor="t" bIns="45700" lIns="91425" spcFirstLastPara="1" rIns="91425" wrap="square" tIns="45700">
            <a:noAutofit/>
          </a:bodyPr>
          <a:lstStyle>
            <a:lvl1pPr lvl="0" marR="0" rtl="0" algn="l">
              <a:lnSpc>
                <a:spcPct val="15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5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5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5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5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6" name="Shape 106"/>
        <p:cNvGrpSpPr/>
        <p:nvPr/>
      </p:nvGrpSpPr>
      <p:grpSpPr>
        <a:xfrm>
          <a:off x="0" y="0"/>
          <a:ext cx="0" cy="0"/>
          <a:chOff x="0" y="0"/>
          <a:chExt cx="0" cy="0"/>
        </a:xfrm>
      </p:grpSpPr>
      <p:sp>
        <p:nvSpPr>
          <p:cNvPr id="107" name="Google Shape;10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7"/>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with Image">
  <p:cSld name="Title Slide with Image">
    <p:spTree>
      <p:nvGrpSpPr>
        <p:cNvPr id="115" name="Shape 115"/>
        <p:cNvGrpSpPr/>
        <p:nvPr/>
      </p:nvGrpSpPr>
      <p:grpSpPr>
        <a:xfrm>
          <a:off x="0" y="0"/>
          <a:ext cx="0" cy="0"/>
          <a:chOff x="0" y="0"/>
          <a:chExt cx="0" cy="0"/>
        </a:xfrm>
      </p:grpSpPr>
      <p:sp>
        <p:nvSpPr>
          <p:cNvPr id="116" name="Google Shape;116;p19"/>
          <p:cNvSpPr/>
          <p:nvPr>
            <p:ph idx="2" type="pic"/>
          </p:nvPr>
        </p:nvSpPr>
        <p:spPr>
          <a:xfrm>
            <a:off x="0" y="0"/>
            <a:ext cx="12192000" cy="6858000"/>
          </a:xfrm>
          <a:prstGeom prst="rect">
            <a:avLst/>
          </a:prstGeom>
          <a:noFill/>
          <a:ln>
            <a:noFill/>
          </a:ln>
        </p:spPr>
        <p:txBody>
          <a:bodyPr anchorCtr="0" anchor="t" bIns="45700" lIns="91425" spcFirstLastPara="1" rIns="91425" wrap="square" tIns="45700">
            <a:noAutofit/>
          </a:bodyPr>
          <a:lstStyle>
            <a:lvl1pPr lvl="0" marR="0" rtl="0" algn="ctr">
              <a:lnSpc>
                <a:spcPct val="15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lvl="1"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lvl="2"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7" name="Google Shape;117;p19"/>
          <p:cNvSpPr txBox="1"/>
          <p:nvPr>
            <p:ph type="title"/>
          </p:nvPr>
        </p:nvSpPr>
        <p:spPr>
          <a:xfrm>
            <a:off x="702365" y="3013675"/>
            <a:ext cx="10787400" cy="8307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lt1"/>
              </a:buClr>
              <a:buSzPts val="6000"/>
              <a:buFont typeface="Calibri"/>
              <a:buNone/>
              <a:defRPr sz="6000">
                <a:solidFill>
                  <a:schemeClr val="l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8" name="Google Shape;118;p19"/>
          <p:cNvSpPr txBox="1"/>
          <p:nvPr>
            <p:ph idx="1" type="body"/>
          </p:nvPr>
        </p:nvSpPr>
        <p:spPr>
          <a:xfrm>
            <a:off x="3470275" y="3890624"/>
            <a:ext cx="5251500" cy="365100"/>
          </a:xfrm>
          <a:prstGeom prst="rect">
            <a:avLst/>
          </a:prstGeom>
          <a:noFill/>
          <a:ln>
            <a:noFill/>
          </a:ln>
        </p:spPr>
        <p:txBody>
          <a:bodyPr anchorCtr="0" anchor="ctr" bIns="45700" lIns="91425" spcFirstLastPara="1" rIns="91425" wrap="square" tIns="45700">
            <a:noAutofit/>
          </a:bodyPr>
          <a:lstStyle>
            <a:lvl1pPr indent="-228600" lvl="0" marL="457200" rtl="0" algn="ctr">
              <a:lnSpc>
                <a:spcPct val="100000"/>
              </a:lnSpc>
              <a:spcBef>
                <a:spcPts val="1000"/>
              </a:spcBef>
              <a:spcAft>
                <a:spcPts val="0"/>
              </a:spcAft>
              <a:buClr>
                <a:schemeClr val="lt1"/>
              </a:buClr>
              <a:buSzPts val="2400"/>
              <a:buNone/>
              <a:defRPr sz="2400">
                <a:solidFill>
                  <a:schemeClr val="lt1"/>
                </a:solidFill>
              </a:defRPr>
            </a:lvl1pPr>
            <a:lvl2pPr indent="-228600" lvl="1" marL="914400" rtl="0" algn="l">
              <a:lnSpc>
                <a:spcPct val="150000"/>
              </a:lnSpc>
              <a:spcBef>
                <a:spcPts val="500"/>
              </a:spcBef>
              <a:spcAft>
                <a:spcPts val="0"/>
              </a:spcAft>
              <a:buClr>
                <a:srgbClr val="888888"/>
              </a:buClr>
              <a:buSzPts val="2000"/>
              <a:buNone/>
              <a:defRPr sz="2000">
                <a:solidFill>
                  <a:srgbClr val="888888"/>
                </a:solidFill>
              </a:defRPr>
            </a:lvl2pPr>
            <a:lvl3pPr indent="-228600" lvl="2" marL="1371600" rtl="0" algn="l">
              <a:lnSpc>
                <a:spcPct val="150000"/>
              </a:lnSpc>
              <a:spcBef>
                <a:spcPts val="500"/>
              </a:spcBef>
              <a:spcAft>
                <a:spcPts val="0"/>
              </a:spcAft>
              <a:buClr>
                <a:srgbClr val="888888"/>
              </a:buClr>
              <a:buSzPts val="1800"/>
              <a:buNone/>
              <a:defRPr sz="1800">
                <a:solidFill>
                  <a:srgbClr val="888888"/>
                </a:solidFill>
              </a:defRPr>
            </a:lvl3pPr>
            <a:lvl4pPr indent="-228600" lvl="3" marL="1828800" rtl="0" algn="l">
              <a:lnSpc>
                <a:spcPct val="150000"/>
              </a:lnSpc>
              <a:spcBef>
                <a:spcPts val="500"/>
              </a:spcBef>
              <a:spcAft>
                <a:spcPts val="0"/>
              </a:spcAft>
              <a:buClr>
                <a:srgbClr val="888888"/>
              </a:buClr>
              <a:buSzPts val="1600"/>
              <a:buNone/>
              <a:defRPr sz="1600">
                <a:solidFill>
                  <a:srgbClr val="888888"/>
                </a:solidFill>
              </a:defRPr>
            </a:lvl4pPr>
            <a:lvl5pPr indent="-228600" lvl="4" marL="2286000" rtl="0" algn="l">
              <a:lnSpc>
                <a:spcPct val="15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Slide 1">
  <p:cSld name="Divider Slide 1">
    <p:spTree>
      <p:nvGrpSpPr>
        <p:cNvPr id="119" name="Shape 119"/>
        <p:cNvGrpSpPr/>
        <p:nvPr/>
      </p:nvGrpSpPr>
      <p:grpSpPr>
        <a:xfrm>
          <a:off x="0" y="0"/>
          <a:ext cx="0" cy="0"/>
          <a:chOff x="0" y="0"/>
          <a:chExt cx="0" cy="0"/>
        </a:xfrm>
      </p:grpSpPr>
      <p:sp>
        <p:nvSpPr>
          <p:cNvPr id="120" name="Google Shape;120;p20"/>
          <p:cNvSpPr/>
          <p:nvPr>
            <p:ph idx="2" type="pic"/>
          </p:nvPr>
        </p:nvSpPr>
        <p:spPr>
          <a:xfrm>
            <a:off x="0" y="0"/>
            <a:ext cx="6096000" cy="6858000"/>
          </a:xfrm>
          <a:prstGeom prst="rect">
            <a:avLst/>
          </a:prstGeom>
          <a:noFill/>
          <a:ln>
            <a:noFill/>
          </a:ln>
        </p:spPr>
        <p:txBody>
          <a:bodyPr anchorCtr="0" anchor="ctr" bIns="45700" lIns="91425" spcFirstLastPara="1" rIns="91425" wrap="square" tIns="45700">
            <a:noAutofit/>
          </a:bodyPr>
          <a:lstStyle>
            <a:lvl1pPr lvl="0" marR="0" rtl="0" algn="ctr">
              <a:lnSpc>
                <a:spcPct val="15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lvl="1"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lvl="2"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1" name="Google Shape;121;p20"/>
          <p:cNvSpPr txBox="1"/>
          <p:nvPr>
            <p:ph idx="1" type="body"/>
          </p:nvPr>
        </p:nvSpPr>
        <p:spPr>
          <a:xfrm>
            <a:off x="6096000" y="4209064"/>
            <a:ext cx="5251500" cy="3651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1000"/>
              </a:spcBef>
              <a:spcAft>
                <a:spcPts val="0"/>
              </a:spcAft>
              <a:buClr>
                <a:srgbClr val="888888"/>
              </a:buClr>
              <a:buSzPts val="2400"/>
              <a:buNone/>
              <a:defRPr sz="2400">
                <a:solidFill>
                  <a:srgbClr val="888888"/>
                </a:solidFill>
              </a:defRPr>
            </a:lvl1pPr>
            <a:lvl2pPr indent="-228600" lvl="1" marL="914400" rtl="0" algn="l">
              <a:lnSpc>
                <a:spcPct val="150000"/>
              </a:lnSpc>
              <a:spcBef>
                <a:spcPts val="500"/>
              </a:spcBef>
              <a:spcAft>
                <a:spcPts val="0"/>
              </a:spcAft>
              <a:buClr>
                <a:srgbClr val="888888"/>
              </a:buClr>
              <a:buSzPts val="2000"/>
              <a:buNone/>
              <a:defRPr sz="2000">
                <a:solidFill>
                  <a:srgbClr val="888888"/>
                </a:solidFill>
              </a:defRPr>
            </a:lvl2pPr>
            <a:lvl3pPr indent="-228600" lvl="2" marL="1371600" rtl="0" algn="l">
              <a:lnSpc>
                <a:spcPct val="150000"/>
              </a:lnSpc>
              <a:spcBef>
                <a:spcPts val="500"/>
              </a:spcBef>
              <a:spcAft>
                <a:spcPts val="0"/>
              </a:spcAft>
              <a:buClr>
                <a:srgbClr val="888888"/>
              </a:buClr>
              <a:buSzPts val="1800"/>
              <a:buNone/>
              <a:defRPr sz="1800">
                <a:solidFill>
                  <a:srgbClr val="888888"/>
                </a:solidFill>
              </a:defRPr>
            </a:lvl3pPr>
            <a:lvl4pPr indent="-228600" lvl="3" marL="1828800" rtl="0" algn="l">
              <a:lnSpc>
                <a:spcPct val="150000"/>
              </a:lnSpc>
              <a:spcBef>
                <a:spcPts val="500"/>
              </a:spcBef>
              <a:spcAft>
                <a:spcPts val="0"/>
              </a:spcAft>
              <a:buClr>
                <a:srgbClr val="888888"/>
              </a:buClr>
              <a:buSzPts val="1600"/>
              <a:buNone/>
              <a:defRPr sz="1600">
                <a:solidFill>
                  <a:srgbClr val="888888"/>
                </a:solidFill>
              </a:defRPr>
            </a:lvl4pPr>
            <a:lvl5pPr indent="-228600" lvl="4" marL="2286000" rtl="0" algn="l">
              <a:lnSpc>
                <a:spcPct val="15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22" name="Google Shape;122;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20"/>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20"/>
          <p:cNvSpPr txBox="1"/>
          <p:nvPr>
            <p:ph type="title"/>
          </p:nvPr>
        </p:nvSpPr>
        <p:spPr>
          <a:xfrm>
            <a:off x="6096000" y="2520779"/>
            <a:ext cx="5251500" cy="16614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6000"/>
              <a:buFont typeface="Calibri"/>
              <a:buNone/>
              <a:defRPr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Slide 2">
  <p:cSld name="Divider Slide 2">
    <p:spTree>
      <p:nvGrpSpPr>
        <p:cNvPr id="125" name="Shape 125"/>
        <p:cNvGrpSpPr/>
        <p:nvPr/>
      </p:nvGrpSpPr>
      <p:grpSpPr>
        <a:xfrm>
          <a:off x="0" y="0"/>
          <a:ext cx="0" cy="0"/>
          <a:chOff x="0" y="0"/>
          <a:chExt cx="0" cy="0"/>
        </a:xfrm>
      </p:grpSpPr>
      <p:sp>
        <p:nvSpPr>
          <p:cNvPr id="126" name="Google Shape;126;p21"/>
          <p:cNvSpPr/>
          <p:nvPr>
            <p:ph idx="2" type="pic"/>
          </p:nvPr>
        </p:nvSpPr>
        <p:spPr>
          <a:xfrm>
            <a:off x="0" y="0"/>
            <a:ext cx="6096000" cy="6858000"/>
          </a:xfrm>
          <a:prstGeom prst="parallelogram">
            <a:avLst>
              <a:gd fmla="val 25000" name="adj"/>
            </a:avLst>
          </a:prstGeom>
          <a:noFill/>
          <a:ln>
            <a:noFill/>
          </a:ln>
        </p:spPr>
        <p:txBody>
          <a:bodyPr anchorCtr="0" anchor="ctr" bIns="45700" lIns="91425" spcFirstLastPara="1" rIns="91425" wrap="square" tIns="45700">
            <a:noAutofit/>
          </a:bodyPr>
          <a:lstStyle>
            <a:lvl1pPr lvl="0" marR="0" rtl="0" algn="ctr">
              <a:lnSpc>
                <a:spcPct val="15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lvl="1"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lvl="2"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7" name="Google Shape;127;p21"/>
          <p:cNvSpPr txBox="1"/>
          <p:nvPr>
            <p:ph type="title"/>
          </p:nvPr>
        </p:nvSpPr>
        <p:spPr>
          <a:xfrm>
            <a:off x="6096000" y="2520779"/>
            <a:ext cx="5251500" cy="16614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6000"/>
              <a:buFont typeface="Calibri"/>
              <a:buNone/>
              <a:defRPr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21"/>
          <p:cNvSpPr txBox="1"/>
          <p:nvPr>
            <p:ph idx="1" type="body"/>
          </p:nvPr>
        </p:nvSpPr>
        <p:spPr>
          <a:xfrm>
            <a:off x="6096000" y="4209064"/>
            <a:ext cx="5251500" cy="3651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1000"/>
              </a:spcBef>
              <a:spcAft>
                <a:spcPts val="0"/>
              </a:spcAft>
              <a:buClr>
                <a:srgbClr val="888888"/>
              </a:buClr>
              <a:buSzPts val="2400"/>
              <a:buNone/>
              <a:defRPr sz="2400">
                <a:solidFill>
                  <a:srgbClr val="888888"/>
                </a:solidFill>
              </a:defRPr>
            </a:lvl1pPr>
            <a:lvl2pPr indent="-228600" lvl="1" marL="914400" rtl="0" algn="l">
              <a:lnSpc>
                <a:spcPct val="150000"/>
              </a:lnSpc>
              <a:spcBef>
                <a:spcPts val="500"/>
              </a:spcBef>
              <a:spcAft>
                <a:spcPts val="0"/>
              </a:spcAft>
              <a:buClr>
                <a:srgbClr val="888888"/>
              </a:buClr>
              <a:buSzPts val="2000"/>
              <a:buNone/>
              <a:defRPr sz="2000">
                <a:solidFill>
                  <a:srgbClr val="888888"/>
                </a:solidFill>
              </a:defRPr>
            </a:lvl2pPr>
            <a:lvl3pPr indent="-228600" lvl="2" marL="1371600" rtl="0" algn="l">
              <a:lnSpc>
                <a:spcPct val="150000"/>
              </a:lnSpc>
              <a:spcBef>
                <a:spcPts val="500"/>
              </a:spcBef>
              <a:spcAft>
                <a:spcPts val="0"/>
              </a:spcAft>
              <a:buClr>
                <a:srgbClr val="888888"/>
              </a:buClr>
              <a:buSzPts val="1800"/>
              <a:buNone/>
              <a:defRPr sz="1800">
                <a:solidFill>
                  <a:srgbClr val="888888"/>
                </a:solidFill>
              </a:defRPr>
            </a:lvl3pPr>
            <a:lvl4pPr indent="-228600" lvl="3" marL="1828800" rtl="0" algn="l">
              <a:lnSpc>
                <a:spcPct val="150000"/>
              </a:lnSpc>
              <a:spcBef>
                <a:spcPts val="500"/>
              </a:spcBef>
              <a:spcAft>
                <a:spcPts val="0"/>
              </a:spcAft>
              <a:buClr>
                <a:srgbClr val="888888"/>
              </a:buClr>
              <a:buSzPts val="1600"/>
              <a:buNone/>
              <a:defRPr sz="1600">
                <a:solidFill>
                  <a:srgbClr val="888888"/>
                </a:solidFill>
              </a:defRPr>
            </a:lvl4pPr>
            <a:lvl5pPr indent="-228600" lvl="4" marL="2286000" rtl="0" algn="l">
              <a:lnSpc>
                <a:spcPct val="15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29" name="Google Shape;129;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p21"/>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Slide 1">
  <p:cSld name="Divider Slide 1">
    <p:spTree>
      <p:nvGrpSpPr>
        <p:cNvPr id="19" name="Shape 19"/>
        <p:cNvGrpSpPr/>
        <p:nvPr/>
      </p:nvGrpSpPr>
      <p:grpSpPr>
        <a:xfrm>
          <a:off x="0" y="0"/>
          <a:ext cx="0" cy="0"/>
          <a:chOff x="0" y="0"/>
          <a:chExt cx="0" cy="0"/>
        </a:xfrm>
      </p:grpSpPr>
      <p:sp>
        <p:nvSpPr>
          <p:cNvPr id="20" name="Google Shape;20;p3"/>
          <p:cNvSpPr/>
          <p:nvPr>
            <p:ph idx="2" type="pic"/>
          </p:nvPr>
        </p:nvSpPr>
        <p:spPr>
          <a:xfrm>
            <a:off x="0" y="0"/>
            <a:ext cx="6096000" cy="6858000"/>
          </a:xfrm>
          <a:prstGeom prst="rect">
            <a:avLst/>
          </a:prstGeom>
          <a:noFill/>
          <a:ln>
            <a:noFill/>
          </a:ln>
        </p:spPr>
        <p:txBody>
          <a:bodyPr anchorCtr="0" anchor="ctr" bIns="45700" lIns="91425" spcFirstLastPara="1" rIns="91425" wrap="square" tIns="45700">
            <a:noAutofit/>
          </a:bodyPr>
          <a:lstStyle>
            <a:lvl1pPr lvl="0" marR="0" rtl="0" algn="ctr">
              <a:lnSpc>
                <a:spcPct val="15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lvl="1"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lvl="2"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 type="body"/>
          </p:nvPr>
        </p:nvSpPr>
        <p:spPr>
          <a:xfrm>
            <a:off x="6096000" y="4209064"/>
            <a:ext cx="5251450" cy="365125"/>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Clr>
                <a:srgbClr val="888888"/>
              </a:buClr>
              <a:buSzPts val="2400"/>
              <a:buNone/>
              <a:defRPr sz="2400">
                <a:solidFill>
                  <a:srgbClr val="888888"/>
                </a:solidFill>
              </a:defRPr>
            </a:lvl1pPr>
            <a:lvl2pPr indent="-228600" lvl="1" marL="914400" algn="l">
              <a:lnSpc>
                <a:spcPct val="150000"/>
              </a:lnSpc>
              <a:spcBef>
                <a:spcPts val="500"/>
              </a:spcBef>
              <a:spcAft>
                <a:spcPts val="0"/>
              </a:spcAft>
              <a:buClr>
                <a:srgbClr val="888888"/>
              </a:buClr>
              <a:buSzPts val="2000"/>
              <a:buNone/>
              <a:defRPr sz="2000">
                <a:solidFill>
                  <a:srgbClr val="888888"/>
                </a:solidFill>
              </a:defRPr>
            </a:lvl2pPr>
            <a:lvl3pPr indent="-228600" lvl="2" marL="1371600" algn="l">
              <a:lnSpc>
                <a:spcPct val="150000"/>
              </a:lnSpc>
              <a:spcBef>
                <a:spcPts val="500"/>
              </a:spcBef>
              <a:spcAft>
                <a:spcPts val="0"/>
              </a:spcAft>
              <a:buClr>
                <a:srgbClr val="888888"/>
              </a:buClr>
              <a:buSzPts val="1800"/>
              <a:buNone/>
              <a:defRPr sz="1800">
                <a:solidFill>
                  <a:srgbClr val="888888"/>
                </a:solidFill>
              </a:defRPr>
            </a:lvl3pPr>
            <a:lvl4pPr indent="-228600" lvl="3" marL="1828800" algn="l">
              <a:lnSpc>
                <a:spcPct val="150000"/>
              </a:lnSpc>
              <a:spcBef>
                <a:spcPts val="500"/>
              </a:spcBef>
              <a:spcAft>
                <a:spcPts val="0"/>
              </a:spcAft>
              <a:buClr>
                <a:srgbClr val="888888"/>
              </a:buClr>
              <a:buSzPts val="1600"/>
              <a:buNone/>
              <a:defRPr sz="1600">
                <a:solidFill>
                  <a:srgbClr val="888888"/>
                </a:solidFill>
              </a:defRPr>
            </a:lvl4pPr>
            <a:lvl5pPr indent="-228600" lvl="4" marL="2286000" algn="l">
              <a:lnSpc>
                <a:spcPct val="15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3"/>
          <p:cNvSpPr txBox="1"/>
          <p:nvPr>
            <p:ph type="title"/>
          </p:nvPr>
        </p:nvSpPr>
        <p:spPr>
          <a:xfrm>
            <a:off x="6096000" y="2520779"/>
            <a:ext cx="5251450" cy="166129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and Content">
  <p:cSld name="2_Title and Content">
    <p:spTree>
      <p:nvGrpSpPr>
        <p:cNvPr id="131" name="Shape 131"/>
        <p:cNvGrpSpPr/>
        <p:nvPr/>
      </p:nvGrpSpPr>
      <p:grpSpPr>
        <a:xfrm>
          <a:off x="0" y="0"/>
          <a:ext cx="0" cy="0"/>
          <a:chOff x="0" y="0"/>
          <a:chExt cx="0" cy="0"/>
        </a:xfrm>
      </p:grpSpPr>
      <p:sp>
        <p:nvSpPr>
          <p:cNvPr id="132" name="Google Shape;132;p22"/>
          <p:cNvSpPr txBox="1"/>
          <p:nvPr>
            <p:ph type="title"/>
          </p:nvPr>
        </p:nvSpPr>
        <p:spPr>
          <a:xfrm>
            <a:off x="5767754" y="365125"/>
            <a:ext cx="6043200" cy="5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3600"/>
              <a:buFont typeface="Calibri"/>
              <a:buNone/>
              <a:defRPr sz="36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3" name="Google Shape;133;p22"/>
          <p:cNvSpPr txBox="1"/>
          <p:nvPr>
            <p:ph idx="1" type="body"/>
          </p:nvPr>
        </p:nvSpPr>
        <p:spPr>
          <a:xfrm>
            <a:off x="5767754" y="1625512"/>
            <a:ext cx="6043200" cy="4636500"/>
          </a:xfrm>
          <a:prstGeom prst="rect">
            <a:avLst/>
          </a:prstGeom>
          <a:noFill/>
          <a:ln>
            <a:noFill/>
          </a:ln>
        </p:spPr>
        <p:txBody>
          <a:bodyPr anchorCtr="0" anchor="t" bIns="45700" lIns="91425" spcFirstLastPara="1" rIns="91425" wrap="square" tIns="45700">
            <a:noAutofit/>
          </a:bodyPr>
          <a:lstStyle>
            <a:lvl1pPr indent="-330200" lvl="0" marL="457200" rtl="0" algn="l">
              <a:lnSpc>
                <a:spcPct val="150000"/>
              </a:lnSpc>
              <a:spcBef>
                <a:spcPts val="1000"/>
              </a:spcBef>
              <a:spcAft>
                <a:spcPts val="0"/>
              </a:spcAft>
              <a:buClr>
                <a:schemeClr val="dk1"/>
              </a:buClr>
              <a:buSzPts val="1600"/>
              <a:buChar char="•"/>
              <a:defRPr sz="1600"/>
            </a:lvl1pPr>
            <a:lvl2pPr indent="-317500" lvl="1" marL="914400" rtl="0" algn="l">
              <a:lnSpc>
                <a:spcPct val="150000"/>
              </a:lnSpc>
              <a:spcBef>
                <a:spcPts val="500"/>
              </a:spcBef>
              <a:spcAft>
                <a:spcPts val="0"/>
              </a:spcAft>
              <a:buClr>
                <a:schemeClr val="dk1"/>
              </a:buClr>
              <a:buSzPts val="1400"/>
              <a:buChar char="•"/>
              <a:defRPr sz="1400"/>
            </a:lvl2pPr>
            <a:lvl3pPr indent="-317500" lvl="2" marL="1371600" rtl="0" algn="l">
              <a:lnSpc>
                <a:spcPct val="150000"/>
              </a:lnSpc>
              <a:spcBef>
                <a:spcPts val="500"/>
              </a:spcBef>
              <a:spcAft>
                <a:spcPts val="0"/>
              </a:spcAft>
              <a:buClr>
                <a:schemeClr val="dk1"/>
              </a:buClr>
              <a:buSzPts val="1400"/>
              <a:buChar char="•"/>
              <a:defRPr sz="1400"/>
            </a:lvl3pPr>
            <a:lvl4pPr indent="-304800" lvl="3" marL="1828800" rtl="0" algn="l">
              <a:lnSpc>
                <a:spcPct val="150000"/>
              </a:lnSpc>
              <a:spcBef>
                <a:spcPts val="500"/>
              </a:spcBef>
              <a:spcAft>
                <a:spcPts val="0"/>
              </a:spcAft>
              <a:buClr>
                <a:schemeClr val="dk1"/>
              </a:buClr>
              <a:buSzPts val="1200"/>
              <a:buChar char="•"/>
              <a:defRPr sz="1200"/>
            </a:lvl4pPr>
            <a:lvl5pPr indent="-304800" lvl="4" marL="2286000" rtl="0" algn="l">
              <a:lnSpc>
                <a:spcPct val="150000"/>
              </a:lnSpc>
              <a:spcBef>
                <a:spcPts val="500"/>
              </a:spcBef>
              <a:spcAft>
                <a:spcPts val="0"/>
              </a:spcAft>
              <a:buClr>
                <a:schemeClr val="dk1"/>
              </a:buClr>
              <a:buSzPts val="1200"/>
              <a:buChar char="•"/>
              <a:defRPr sz="12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4" name="Google Shape;134;p22"/>
          <p:cNvSpPr txBox="1"/>
          <p:nvPr>
            <p:ph idx="2" type="body"/>
          </p:nvPr>
        </p:nvSpPr>
        <p:spPr>
          <a:xfrm>
            <a:off x="5767754" y="1003687"/>
            <a:ext cx="6043200" cy="365100"/>
          </a:xfrm>
          <a:prstGeom prst="rect">
            <a:avLst/>
          </a:prstGeom>
          <a:noFill/>
          <a:ln>
            <a:noFill/>
          </a:ln>
        </p:spPr>
        <p:txBody>
          <a:bodyPr anchorCtr="0" anchor="ctr" bIns="45700" lIns="91425" spcFirstLastPara="1" rIns="91425" wrap="square" tIns="45700">
            <a:noAutofit/>
          </a:bodyPr>
          <a:lstStyle>
            <a:lvl1pPr indent="-228600" lvl="0" marL="457200" rtl="0" algn="l">
              <a:lnSpc>
                <a:spcPct val="150000"/>
              </a:lnSpc>
              <a:spcBef>
                <a:spcPts val="1000"/>
              </a:spcBef>
              <a:spcAft>
                <a:spcPts val="0"/>
              </a:spcAft>
              <a:buClr>
                <a:srgbClr val="888888"/>
              </a:buClr>
              <a:buSzPts val="2000"/>
              <a:buNone/>
              <a:defRPr sz="2000">
                <a:solidFill>
                  <a:srgbClr val="888888"/>
                </a:solidFill>
              </a:defRPr>
            </a:lvl1pPr>
            <a:lvl2pPr indent="-228600" lvl="1" marL="914400" rtl="0" algn="l">
              <a:lnSpc>
                <a:spcPct val="150000"/>
              </a:lnSpc>
              <a:spcBef>
                <a:spcPts val="500"/>
              </a:spcBef>
              <a:spcAft>
                <a:spcPts val="0"/>
              </a:spcAft>
              <a:buClr>
                <a:srgbClr val="888888"/>
              </a:buClr>
              <a:buSzPts val="2000"/>
              <a:buNone/>
              <a:defRPr sz="2000">
                <a:solidFill>
                  <a:srgbClr val="888888"/>
                </a:solidFill>
              </a:defRPr>
            </a:lvl2pPr>
            <a:lvl3pPr indent="-228600" lvl="2" marL="1371600" rtl="0" algn="l">
              <a:lnSpc>
                <a:spcPct val="150000"/>
              </a:lnSpc>
              <a:spcBef>
                <a:spcPts val="500"/>
              </a:spcBef>
              <a:spcAft>
                <a:spcPts val="0"/>
              </a:spcAft>
              <a:buClr>
                <a:srgbClr val="888888"/>
              </a:buClr>
              <a:buSzPts val="1800"/>
              <a:buNone/>
              <a:defRPr sz="1800">
                <a:solidFill>
                  <a:srgbClr val="888888"/>
                </a:solidFill>
              </a:defRPr>
            </a:lvl3pPr>
            <a:lvl4pPr indent="-228600" lvl="3" marL="1828800" rtl="0" algn="l">
              <a:lnSpc>
                <a:spcPct val="150000"/>
              </a:lnSpc>
              <a:spcBef>
                <a:spcPts val="500"/>
              </a:spcBef>
              <a:spcAft>
                <a:spcPts val="0"/>
              </a:spcAft>
              <a:buClr>
                <a:srgbClr val="888888"/>
              </a:buClr>
              <a:buSzPts val="1600"/>
              <a:buNone/>
              <a:defRPr sz="1600">
                <a:solidFill>
                  <a:srgbClr val="888888"/>
                </a:solidFill>
              </a:defRPr>
            </a:lvl4pPr>
            <a:lvl5pPr indent="-228600" lvl="4" marL="2286000" rtl="0" algn="l">
              <a:lnSpc>
                <a:spcPct val="15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35" name="Google Shape;135;p22"/>
          <p:cNvSpPr/>
          <p:nvPr>
            <p:ph idx="3" type="pic"/>
          </p:nvPr>
        </p:nvSpPr>
        <p:spPr>
          <a:xfrm>
            <a:off x="0" y="0"/>
            <a:ext cx="5416500" cy="6846900"/>
          </a:xfrm>
          <a:prstGeom prst="rect">
            <a:avLst/>
          </a:prstGeom>
          <a:noFill/>
          <a:ln>
            <a:noFill/>
          </a:ln>
        </p:spPr>
        <p:txBody>
          <a:bodyPr anchorCtr="0" anchor="ctr" bIns="45700" lIns="91425" spcFirstLastPara="1" rIns="91425" wrap="square" tIns="45700">
            <a:noAutofit/>
          </a:bodyPr>
          <a:lstStyle>
            <a:lvl1pPr lvl="0" marR="0" rtl="0" algn="ctr">
              <a:lnSpc>
                <a:spcPct val="15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lvl="1"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lvl="2"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6" name="Google Shape;136;p22"/>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Page Image">
  <p:cSld name="Full Page Image">
    <p:spTree>
      <p:nvGrpSpPr>
        <p:cNvPr id="137" name="Shape 137"/>
        <p:cNvGrpSpPr/>
        <p:nvPr/>
      </p:nvGrpSpPr>
      <p:grpSpPr>
        <a:xfrm>
          <a:off x="0" y="0"/>
          <a:ext cx="0" cy="0"/>
          <a:chOff x="0" y="0"/>
          <a:chExt cx="0" cy="0"/>
        </a:xfrm>
      </p:grpSpPr>
      <p:sp>
        <p:nvSpPr>
          <p:cNvPr id="138" name="Google Shape;138;p23"/>
          <p:cNvSpPr/>
          <p:nvPr>
            <p:ph idx="2" type="pic"/>
          </p:nvPr>
        </p:nvSpPr>
        <p:spPr>
          <a:xfrm>
            <a:off x="0" y="0"/>
            <a:ext cx="12192000" cy="6858000"/>
          </a:xfrm>
          <a:prstGeom prst="rect">
            <a:avLst/>
          </a:prstGeom>
          <a:noFill/>
          <a:ln>
            <a:noFill/>
          </a:ln>
        </p:spPr>
        <p:txBody>
          <a:bodyPr anchorCtr="0" anchor="ctr" bIns="45700" lIns="91425" spcFirstLastPara="1" rIns="91425" wrap="square" tIns="45700">
            <a:noAutofit/>
          </a:bodyPr>
          <a:lstStyle>
            <a:lvl1pPr lvl="0" marR="0" rtl="0" algn="ctr">
              <a:lnSpc>
                <a:spcPct val="15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lvl="1"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lvl="2"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9" name="Google Shape;139;p23"/>
          <p:cNvSpPr txBox="1"/>
          <p:nvPr>
            <p:ph type="title"/>
          </p:nvPr>
        </p:nvSpPr>
        <p:spPr>
          <a:xfrm>
            <a:off x="594519" y="365125"/>
            <a:ext cx="11003100" cy="8238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140" name="Shape 140"/>
        <p:cNvGrpSpPr/>
        <p:nvPr/>
      </p:nvGrpSpPr>
      <p:grpSpPr>
        <a:xfrm>
          <a:off x="0" y="0"/>
          <a:ext cx="0" cy="0"/>
          <a:chOff x="0" y="0"/>
          <a:chExt cx="0" cy="0"/>
        </a:xfrm>
      </p:grpSpPr>
      <p:sp>
        <p:nvSpPr>
          <p:cNvPr id="141" name="Google Shape;141;p24"/>
          <p:cNvSpPr/>
          <p:nvPr/>
        </p:nvSpPr>
        <p:spPr>
          <a:xfrm>
            <a:off x="6084094" y="1189038"/>
            <a:ext cx="6108000" cy="5669100"/>
          </a:xfrm>
          <a:prstGeom prst="rect">
            <a:avLst/>
          </a:prstGeom>
          <a:gradFill>
            <a:gsLst>
              <a:gs pos="0">
                <a:srgbClr val="01023B">
                  <a:alpha val="80000"/>
                </a:srgbClr>
              </a:gs>
              <a:gs pos="50000">
                <a:srgbClr val="A53F52">
                  <a:alpha val="80000"/>
                </a:srgbClr>
              </a:gs>
              <a:gs pos="100000">
                <a:srgbClr val="E8995B">
                  <a:alpha val="80000"/>
                </a:srgbClr>
              </a:gs>
            </a:gsLst>
            <a:lin ang="16200038"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2" name="Google Shape;142;p24"/>
          <p:cNvSpPr/>
          <p:nvPr/>
        </p:nvSpPr>
        <p:spPr>
          <a:xfrm>
            <a:off x="0" y="1189038"/>
            <a:ext cx="6096000" cy="5669100"/>
          </a:xfrm>
          <a:prstGeom prst="rect">
            <a:avLst/>
          </a:prstGeom>
          <a:solidFill>
            <a:srgbClr val="2F334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3" name="Google Shape;143;p24"/>
          <p:cNvSpPr txBox="1"/>
          <p:nvPr>
            <p:ph type="title"/>
          </p:nvPr>
        </p:nvSpPr>
        <p:spPr>
          <a:xfrm>
            <a:off x="594519" y="0"/>
            <a:ext cx="11003100" cy="1188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3600"/>
              <a:buFont typeface="Calibri"/>
              <a:buNone/>
              <a:defRPr sz="36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4" name="Google Shape;144;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5" name="Google Shape;145;p24"/>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46" name="Google Shape;146;p24"/>
          <p:cNvSpPr/>
          <p:nvPr/>
        </p:nvSpPr>
        <p:spPr>
          <a:xfrm>
            <a:off x="10184825" y="6413649"/>
            <a:ext cx="1399500" cy="4077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Calibri"/>
                <a:ea typeface="Calibri"/>
                <a:cs typeface="Calibri"/>
                <a:sym typeface="Calibri"/>
              </a:rPr>
              <a:t>FABRIKAM</a:t>
            </a:r>
            <a:endParaRPr b="1" i="0" sz="2400" u="none" cap="none" strike="noStrike">
              <a:solidFill>
                <a:schemeClr val="lt1"/>
              </a:solidFill>
              <a:latin typeface="Gill Sans"/>
              <a:ea typeface="Gill Sans"/>
              <a:cs typeface="Gill Sans"/>
              <a:sym typeface="Gill Sans"/>
            </a:endParaRPr>
          </a:p>
        </p:txBody>
      </p:sp>
      <p:sp>
        <p:nvSpPr>
          <p:cNvPr id="147" name="Google Shape;147;p24"/>
          <p:cNvSpPr txBox="1"/>
          <p:nvPr>
            <p:ph idx="1" type="body"/>
          </p:nvPr>
        </p:nvSpPr>
        <p:spPr>
          <a:xfrm>
            <a:off x="594519" y="1825625"/>
            <a:ext cx="5181600" cy="4351200"/>
          </a:xfrm>
          <a:prstGeom prst="rect">
            <a:avLst/>
          </a:prstGeom>
          <a:noFill/>
          <a:ln>
            <a:noFill/>
          </a:ln>
        </p:spPr>
        <p:txBody>
          <a:bodyPr anchorCtr="0" anchor="t" bIns="45700" lIns="91425" spcFirstLastPara="1" rIns="91425" wrap="square" tIns="45700">
            <a:noAutofit/>
          </a:bodyPr>
          <a:lstStyle>
            <a:lvl1pPr indent="-330200" lvl="0" marL="457200" rtl="0" algn="l">
              <a:lnSpc>
                <a:spcPct val="150000"/>
              </a:lnSpc>
              <a:spcBef>
                <a:spcPts val="1000"/>
              </a:spcBef>
              <a:spcAft>
                <a:spcPts val="0"/>
              </a:spcAft>
              <a:buClr>
                <a:schemeClr val="lt1"/>
              </a:buClr>
              <a:buSzPts val="1600"/>
              <a:buChar char="•"/>
              <a:defRPr>
                <a:solidFill>
                  <a:schemeClr val="lt1"/>
                </a:solidFill>
              </a:defRPr>
            </a:lvl1pPr>
            <a:lvl2pPr indent="-317500" lvl="1" marL="914400" rtl="0" algn="l">
              <a:lnSpc>
                <a:spcPct val="150000"/>
              </a:lnSpc>
              <a:spcBef>
                <a:spcPts val="500"/>
              </a:spcBef>
              <a:spcAft>
                <a:spcPts val="0"/>
              </a:spcAft>
              <a:buClr>
                <a:schemeClr val="lt1"/>
              </a:buClr>
              <a:buSzPts val="1400"/>
              <a:buChar char="•"/>
              <a:defRPr>
                <a:solidFill>
                  <a:schemeClr val="lt1"/>
                </a:solidFill>
              </a:defRPr>
            </a:lvl2pPr>
            <a:lvl3pPr indent="-317500" lvl="2" marL="1371600" rtl="0" algn="l">
              <a:lnSpc>
                <a:spcPct val="150000"/>
              </a:lnSpc>
              <a:spcBef>
                <a:spcPts val="500"/>
              </a:spcBef>
              <a:spcAft>
                <a:spcPts val="0"/>
              </a:spcAft>
              <a:buClr>
                <a:schemeClr val="lt1"/>
              </a:buClr>
              <a:buSzPts val="1400"/>
              <a:buChar char="•"/>
              <a:defRPr>
                <a:solidFill>
                  <a:schemeClr val="lt1"/>
                </a:solidFill>
              </a:defRPr>
            </a:lvl3pPr>
            <a:lvl4pPr indent="-304800" lvl="3" marL="1828800" rtl="0" algn="l">
              <a:lnSpc>
                <a:spcPct val="150000"/>
              </a:lnSpc>
              <a:spcBef>
                <a:spcPts val="500"/>
              </a:spcBef>
              <a:spcAft>
                <a:spcPts val="0"/>
              </a:spcAft>
              <a:buClr>
                <a:schemeClr val="lt1"/>
              </a:buClr>
              <a:buSzPts val="1200"/>
              <a:buChar char="•"/>
              <a:defRPr>
                <a:solidFill>
                  <a:schemeClr val="lt1"/>
                </a:solidFill>
              </a:defRPr>
            </a:lvl4pPr>
            <a:lvl5pPr indent="-304800" lvl="4" marL="2286000" rtl="0" algn="l">
              <a:lnSpc>
                <a:spcPct val="150000"/>
              </a:lnSpc>
              <a:spcBef>
                <a:spcPts val="500"/>
              </a:spcBef>
              <a:spcAft>
                <a:spcPts val="0"/>
              </a:spcAft>
              <a:buClr>
                <a:schemeClr val="lt1"/>
              </a:buClr>
              <a:buSzPts val="1200"/>
              <a:buChar char="•"/>
              <a:defRPr>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8" name="Google Shape;148;p24"/>
          <p:cNvSpPr txBox="1"/>
          <p:nvPr>
            <p:ph idx="2" type="body"/>
          </p:nvPr>
        </p:nvSpPr>
        <p:spPr>
          <a:xfrm>
            <a:off x="6415881" y="1825625"/>
            <a:ext cx="5181600" cy="4351200"/>
          </a:xfrm>
          <a:prstGeom prst="rect">
            <a:avLst/>
          </a:prstGeom>
          <a:noFill/>
          <a:ln>
            <a:noFill/>
          </a:ln>
        </p:spPr>
        <p:txBody>
          <a:bodyPr anchorCtr="0" anchor="t" bIns="45700" lIns="91425" spcFirstLastPara="1" rIns="91425" wrap="square" tIns="45700">
            <a:noAutofit/>
          </a:bodyPr>
          <a:lstStyle>
            <a:lvl1pPr indent="-330200" lvl="0" marL="457200" rtl="0" algn="l">
              <a:lnSpc>
                <a:spcPct val="150000"/>
              </a:lnSpc>
              <a:spcBef>
                <a:spcPts val="1000"/>
              </a:spcBef>
              <a:spcAft>
                <a:spcPts val="0"/>
              </a:spcAft>
              <a:buClr>
                <a:schemeClr val="lt1"/>
              </a:buClr>
              <a:buSzPts val="1600"/>
              <a:buChar char="•"/>
              <a:defRPr>
                <a:solidFill>
                  <a:schemeClr val="lt1"/>
                </a:solidFill>
              </a:defRPr>
            </a:lvl1pPr>
            <a:lvl2pPr indent="-317500" lvl="1" marL="914400" rtl="0" algn="l">
              <a:lnSpc>
                <a:spcPct val="150000"/>
              </a:lnSpc>
              <a:spcBef>
                <a:spcPts val="500"/>
              </a:spcBef>
              <a:spcAft>
                <a:spcPts val="0"/>
              </a:spcAft>
              <a:buClr>
                <a:schemeClr val="lt1"/>
              </a:buClr>
              <a:buSzPts val="1400"/>
              <a:buChar char="•"/>
              <a:defRPr>
                <a:solidFill>
                  <a:schemeClr val="lt1"/>
                </a:solidFill>
              </a:defRPr>
            </a:lvl2pPr>
            <a:lvl3pPr indent="-317500" lvl="2" marL="1371600" rtl="0" algn="l">
              <a:lnSpc>
                <a:spcPct val="150000"/>
              </a:lnSpc>
              <a:spcBef>
                <a:spcPts val="500"/>
              </a:spcBef>
              <a:spcAft>
                <a:spcPts val="0"/>
              </a:spcAft>
              <a:buClr>
                <a:schemeClr val="lt1"/>
              </a:buClr>
              <a:buSzPts val="1400"/>
              <a:buChar char="•"/>
              <a:defRPr>
                <a:solidFill>
                  <a:schemeClr val="lt1"/>
                </a:solidFill>
              </a:defRPr>
            </a:lvl3pPr>
            <a:lvl4pPr indent="-304800" lvl="3" marL="1828800" rtl="0" algn="l">
              <a:lnSpc>
                <a:spcPct val="150000"/>
              </a:lnSpc>
              <a:spcBef>
                <a:spcPts val="500"/>
              </a:spcBef>
              <a:spcAft>
                <a:spcPts val="0"/>
              </a:spcAft>
              <a:buClr>
                <a:schemeClr val="lt1"/>
              </a:buClr>
              <a:buSzPts val="1200"/>
              <a:buChar char="•"/>
              <a:defRPr>
                <a:solidFill>
                  <a:schemeClr val="lt1"/>
                </a:solidFill>
              </a:defRPr>
            </a:lvl4pPr>
            <a:lvl5pPr indent="-304800" lvl="4" marL="2286000" rtl="0" algn="l">
              <a:lnSpc>
                <a:spcPct val="150000"/>
              </a:lnSpc>
              <a:spcBef>
                <a:spcPts val="500"/>
              </a:spcBef>
              <a:spcAft>
                <a:spcPts val="0"/>
              </a:spcAft>
              <a:buClr>
                <a:schemeClr val="lt1"/>
              </a:buClr>
              <a:buSzPts val="1200"/>
              <a:buChar char="•"/>
              <a:defRPr>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49" name="Shape 149"/>
        <p:cNvGrpSpPr/>
        <p:nvPr/>
      </p:nvGrpSpPr>
      <p:grpSpPr>
        <a:xfrm>
          <a:off x="0" y="0"/>
          <a:ext cx="0" cy="0"/>
          <a:chOff x="0" y="0"/>
          <a:chExt cx="0" cy="0"/>
        </a:xfrm>
      </p:grpSpPr>
      <p:sp>
        <p:nvSpPr>
          <p:cNvPr id="150" name="Google Shape;150;p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1" name="Google Shape;151;p25"/>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2" name="Google Shape;152;p25"/>
          <p:cNvSpPr txBox="1"/>
          <p:nvPr>
            <p:ph type="title"/>
          </p:nvPr>
        </p:nvSpPr>
        <p:spPr>
          <a:xfrm>
            <a:off x="594519" y="365125"/>
            <a:ext cx="11003100" cy="8238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36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5"/>
          <p:cNvSpPr txBox="1"/>
          <p:nvPr>
            <p:ph idx="1" type="body"/>
          </p:nvPr>
        </p:nvSpPr>
        <p:spPr>
          <a:xfrm>
            <a:off x="594519" y="1690117"/>
            <a:ext cx="10989900" cy="4486800"/>
          </a:xfrm>
          <a:prstGeom prst="rect">
            <a:avLst/>
          </a:prstGeom>
          <a:noFill/>
          <a:ln>
            <a:noFill/>
          </a:ln>
        </p:spPr>
        <p:txBody>
          <a:bodyPr anchorCtr="0" anchor="t" bIns="45700" lIns="91425" spcFirstLastPara="1" rIns="91425" wrap="square" tIns="45700">
            <a:noAutofit/>
          </a:bodyPr>
          <a:lstStyle>
            <a:lvl1pPr indent="-330200" lvl="0" marL="457200" rtl="0" algn="l">
              <a:lnSpc>
                <a:spcPct val="150000"/>
              </a:lnSpc>
              <a:spcBef>
                <a:spcPts val="1000"/>
              </a:spcBef>
              <a:spcAft>
                <a:spcPts val="0"/>
              </a:spcAft>
              <a:buClr>
                <a:schemeClr val="dk1"/>
              </a:buClr>
              <a:buSzPts val="1600"/>
              <a:buChar char="•"/>
              <a:defRPr/>
            </a:lvl1pPr>
            <a:lvl2pPr indent="-317500" lvl="1" marL="914400" rtl="0" algn="l">
              <a:lnSpc>
                <a:spcPct val="150000"/>
              </a:lnSpc>
              <a:spcBef>
                <a:spcPts val="500"/>
              </a:spcBef>
              <a:spcAft>
                <a:spcPts val="0"/>
              </a:spcAft>
              <a:buClr>
                <a:schemeClr val="dk1"/>
              </a:buClr>
              <a:buSzPts val="1400"/>
              <a:buChar char="•"/>
              <a:defRPr/>
            </a:lvl2pPr>
            <a:lvl3pPr indent="-317500" lvl="2" marL="1371600" rtl="0" algn="l">
              <a:lnSpc>
                <a:spcPct val="150000"/>
              </a:lnSpc>
              <a:spcBef>
                <a:spcPts val="500"/>
              </a:spcBef>
              <a:spcAft>
                <a:spcPts val="0"/>
              </a:spcAft>
              <a:buClr>
                <a:schemeClr val="dk1"/>
              </a:buClr>
              <a:buSzPts val="1400"/>
              <a:buChar char="•"/>
              <a:defRPr/>
            </a:lvl3pPr>
            <a:lvl4pPr indent="-304800" lvl="3" marL="1828800" rtl="0" algn="l">
              <a:lnSpc>
                <a:spcPct val="150000"/>
              </a:lnSpc>
              <a:spcBef>
                <a:spcPts val="500"/>
              </a:spcBef>
              <a:spcAft>
                <a:spcPts val="0"/>
              </a:spcAft>
              <a:buClr>
                <a:schemeClr val="dk1"/>
              </a:buClr>
              <a:buSzPts val="1200"/>
              <a:buChar char="•"/>
              <a:defRPr/>
            </a:lvl4pPr>
            <a:lvl5pPr indent="-304800" lvl="4" marL="2286000" rtl="0" algn="l">
              <a:lnSpc>
                <a:spcPct val="150000"/>
              </a:lnSpc>
              <a:spcBef>
                <a:spcPts val="500"/>
              </a:spcBef>
              <a:spcAft>
                <a:spcPts val="0"/>
              </a:spcAft>
              <a:buClr>
                <a:schemeClr val="dk1"/>
              </a:buClr>
              <a:buSzPts val="12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154" name="Shape 154"/>
        <p:cNvGrpSpPr/>
        <p:nvPr/>
      </p:nvGrpSpPr>
      <p:grpSpPr>
        <a:xfrm>
          <a:off x="0" y="0"/>
          <a:ext cx="0" cy="0"/>
          <a:chOff x="0" y="0"/>
          <a:chExt cx="0" cy="0"/>
        </a:xfrm>
      </p:grpSpPr>
      <p:sp>
        <p:nvSpPr>
          <p:cNvPr id="155" name="Google Shape;155;p26"/>
          <p:cNvSpPr/>
          <p:nvPr/>
        </p:nvSpPr>
        <p:spPr>
          <a:xfrm>
            <a:off x="0" y="0"/>
            <a:ext cx="5032500" cy="6858000"/>
          </a:xfrm>
          <a:prstGeom prst="rect">
            <a:avLst/>
          </a:prstGeom>
          <a:solidFill>
            <a:srgbClr val="2F334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6" name="Google Shape;156;p26"/>
          <p:cNvSpPr txBox="1"/>
          <p:nvPr>
            <p:ph type="title"/>
          </p:nvPr>
        </p:nvSpPr>
        <p:spPr>
          <a:xfrm>
            <a:off x="839788" y="801277"/>
            <a:ext cx="3932100" cy="15837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1"/>
              </a:buClr>
              <a:buSzPts val="3600"/>
              <a:buFont typeface="Calibri"/>
              <a:buNone/>
              <a:defRPr sz="3600">
                <a:solidFill>
                  <a:schemeClr val="l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6"/>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9" name="Google Shape;159;p26"/>
          <p:cNvSpPr/>
          <p:nvPr/>
        </p:nvSpPr>
        <p:spPr>
          <a:xfrm>
            <a:off x="10184825" y="6413649"/>
            <a:ext cx="1399500" cy="4077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Calibri"/>
                <a:ea typeface="Calibri"/>
                <a:cs typeface="Calibri"/>
                <a:sym typeface="Calibri"/>
              </a:rPr>
              <a:t>FABRIKAM</a:t>
            </a:r>
            <a:endParaRPr b="1" i="0" sz="2400" u="none" cap="none" strike="noStrike">
              <a:solidFill>
                <a:schemeClr val="lt1"/>
              </a:solidFill>
              <a:latin typeface="Gill Sans"/>
              <a:ea typeface="Gill Sans"/>
              <a:cs typeface="Gill Sans"/>
              <a:sym typeface="Gill Sans"/>
            </a:endParaRPr>
          </a:p>
        </p:txBody>
      </p:sp>
      <p:sp>
        <p:nvSpPr>
          <p:cNvPr id="160" name="Google Shape;160;p26"/>
          <p:cNvSpPr txBox="1"/>
          <p:nvPr>
            <p:ph idx="1" type="body"/>
          </p:nvPr>
        </p:nvSpPr>
        <p:spPr>
          <a:xfrm>
            <a:off x="839788" y="2384980"/>
            <a:ext cx="3932100" cy="3483900"/>
          </a:xfrm>
          <a:prstGeom prst="rect">
            <a:avLst/>
          </a:prstGeom>
          <a:noFill/>
          <a:ln>
            <a:noFill/>
          </a:ln>
        </p:spPr>
        <p:txBody>
          <a:bodyPr anchorCtr="0" anchor="t" bIns="45700" lIns="91425" spcFirstLastPara="1" rIns="91425" wrap="square" tIns="45700">
            <a:noAutofit/>
          </a:bodyPr>
          <a:lstStyle>
            <a:lvl1pPr indent="-228600" lvl="0" marL="457200" rtl="0" algn="l">
              <a:lnSpc>
                <a:spcPct val="150000"/>
              </a:lnSpc>
              <a:spcBef>
                <a:spcPts val="1000"/>
              </a:spcBef>
              <a:spcAft>
                <a:spcPts val="0"/>
              </a:spcAft>
              <a:buClr>
                <a:schemeClr val="lt1"/>
              </a:buClr>
              <a:buSzPts val="1600"/>
              <a:buNone/>
              <a:defRPr sz="1600">
                <a:solidFill>
                  <a:schemeClr val="lt1"/>
                </a:solidFill>
              </a:defRPr>
            </a:lvl1pPr>
            <a:lvl2pPr indent="-228600" lvl="1" marL="914400" rtl="0" algn="l">
              <a:lnSpc>
                <a:spcPct val="150000"/>
              </a:lnSpc>
              <a:spcBef>
                <a:spcPts val="500"/>
              </a:spcBef>
              <a:spcAft>
                <a:spcPts val="0"/>
              </a:spcAft>
              <a:buClr>
                <a:schemeClr val="dk1"/>
              </a:buClr>
              <a:buSzPts val="1400"/>
              <a:buNone/>
              <a:defRPr sz="1400"/>
            </a:lvl2pPr>
            <a:lvl3pPr indent="-228600" lvl="2" marL="1371600" rtl="0" algn="l">
              <a:lnSpc>
                <a:spcPct val="150000"/>
              </a:lnSpc>
              <a:spcBef>
                <a:spcPts val="500"/>
              </a:spcBef>
              <a:spcAft>
                <a:spcPts val="0"/>
              </a:spcAft>
              <a:buClr>
                <a:schemeClr val="dk1"/>
              </a:buClr>
              <a:buSzPts val="1200"/>
              <a:buNone/>
              <a:defRPr sz="1200"/>
            </a:lvl3pPr>
            <a:lvl4pPr indent="-228600" lvl="3" marL="1828800" rtl="0" algn="l">
              <a:lnSpc>
                <a:spcPct val="150000"/>
              </a:lnSpc>
              <a:spcBef>
                <a:spcPts val="500"/>
              </a:spcBef>
              <a:spcAft>
                <a:spcPts val="0"/>
              </a:spcAft>
              <a:buClr>
                <a:schemeClr val="dk1"/>
              </a:buClr>
              <a:buSzPts val="1000"/>
              <a:buNone/>
              <a:defRPr sz="1000"/>
            </a:lvl4pPr>
            <a:lvl5pPr indent="-228600" lvl="4" marL="2286000" rtl="0" algn="l">
              <a:lnSpc>
                <a:spcPct val="15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61" name="Google Shape;161;p26"/>
          <p:cNvSpPr/>
          <p:nvPr>
            <p:ph idx="2" type="pic"/>
          </p:nvPr>
        </p:nvSpPr>
        <p:spPr>
          <a:xfrm>
            <a:off x="5183188" y="801277"/>
            <a:ext cx="6565200" cy="5059800"/>
          </a:xfrm>
          <a:prstGeom prst="rect">
            <a:avLst/>
          </a:prstGeom>
          <a:noFill/>
          <a:ln>
            <a:noFill/>
          </a:ln>
        </p:spPr>
        <p:txBody>
          <a:bodyPr anchorCtr="0" anchor="t" bIns="45700" lIns="91425" spcFirstLastPara="1" rIns="91425" wrap="square" tIns="45700">
            <a:noAutofit/>
          </a:bodyPr>
          <a:lstStyle>
            <a:lvl1pPr lvl="0" marR="0" rtl="0" algn="l">
              <a:lnSpc>
                <a:spcPct val="15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5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5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5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5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ubtitle, Image, and Content">
  <p:cSld name="Title, Subtitle, Image, and Content">
    <p:spTree>
      <p:nvGrpSpPr>
        <p:cNvPr id="162" name="Shape 162"/>
        <p:cNvGrpSpPr/>
        <p:nvPr/>
      </p:nvGrpSpPr>
      <p:grpSpPr>
        <a:xfrm>
          <a:off x="0" y="0"/>
          <a:ext cx="0" cy="0"/>
          <a:chOff x="0" y="0"/>
          <a:chExt cx="0" cy="0"/>
        </a:xfrm>
      </p:grpSpPr>
      <p:sp>
        <p:nvSpPr>
          <p:cNvPr id="163" name="Google Shape;163;p27"/>
          <p:cNvSpPr txBox="1"/>
          <p:nvPr>
            <p:ph type="title"/>
          </p:nvPr>
        </p:nvSpPr>
        <p:spPr>
          <a:xfrm>
            <a:off x="7792279" y="365125"/>
            <a:ext cx="4018800" cy="573900"/>
          </a:xfrm>
          <a:prstGeom prst="rect">
            <a:avLst/>
          </a:prstGeom>
          <a:noFill/>
          <a:ln>
            <a:noFill/>
          </a:ln>
        </p:spPr>
        <p:txBody>
          <a:bodyPr anchorCtr="0" anchor="ctr" bIns="45700" lIns="0" spcFirstLastPara="1" rIns="0" wrap="square" tIns="45700">
            <a:noAutofit/>
          </a:bodyPr>
          <a:lstStyle>
            <a:lvl1pPr lvl="0" rtl="0" algn="l">
              <a:lnSpc>
                <a:spcPct val="100000"/>
              </a:lnSpc>
              <a:spcBef>
                <a:spcPts val="0"/>
              </a:spcBef>
              <a:spcAft>
                <a:spcPts val="0"/>
              </a:spcAft>
              <a:buClr>
                <a:schemeClr val="dk1"/>
              </a:buClr>
              <a:buSzPts val="3200"/>
              <a:buFont typeface="Calibri"/>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4" name="Google Shape;164;p27"/>
          <p:cNvSpPr txBox="1"/>
          <p:nvPr>
            <p:ph idx="1" type="body"/>
          </p:nvPr>
        </p:nvSpPr>
        <p:spPr>
          <a:xfrm>
            <a:off x="7792279" y="1625512"/>
            <a:ext cx="4018800" cy="4636500"/>
          </a:xfrm>
          <a:prstGeom prst="rect">
            <a:avLst/>
          </a:prstGeom>
          <a:noFill/>
          <a:ln>
            <a:noFill/>
          </a:ln>
        </p:spPr>
        <p:txBody>
          <a:bodyPr anchorCtr="0" anchor="t" bIns="45700" lIns="0" spcFirstLastPara="1" rIns="0" wrap="square" tIns="45700">
            <a:noAutofit/>
          </a:bodyPr>
          <a:lstStyle>
            <a:lvl1pPr indent="-330200" lvl="0" marL="457200" rtl="0" algn="l">
              <a:lnSpc>
                <a:spcPct val="150000"/>
              </a:lnSpc>
              <a:spcBef>
                <a:spcPts val="500"/>
              </a:spcBef>
              <a:spcAft>
                <a:spcPts val="0"/>
              </a:spcAft>
              <a:buClr>
                <a:schemeClr val="dk1"/>
              </a:buClr>
              <a:buSzPts val="1600"/>
              <a:buChar char="•"/>
              <a:defRPr sz="1600"/>
            </a:lvl1pPr>
            <a:lvl2pPr indent="-317500" lvl="1" marL="914400" rtl="0" algn="l">
              <a:lnSpc>
                <a:spcPct val="150000"/>
              </a:lnSpc>
              <a:spcBef>
                <a:spcPts val="500"/>
              </a:spcBef>
              <a:spcAft>
                <a:spcPts val="0"/>
              </a:spcAft>
              <a:buClr>
                <a:schemeClr val="dk1"/>
              </a:buClr>
              <a:buSzPts val="1400"/>
              <a:buChar char="•"/>
              <a:defRPr sz="1400"/>
            </a:lvl2pPr>
            <a:lvl3pPr indent="-317500" lvl="2" marL="1371600" rtl="0" algn="l">
              <a:lnSpc>
                <a:spcPct val="150000"/>
              </a:lnSpc>
              <a:spcBef>
                <a:spcPts val="500"/>
              </a:spcBef>
              <a:spcAft>
                <a:spcPts val="0"/>
              </a:spcAft>
              <a:buClr>
                <a:schemeClr val="dk1"/>
              </a:buClr>
              <a:buSzPts val="1400"/>
              <a:buChar char="•"/>
              <a:defRPr sz="1400"/>
            </a:lvl3pPr>
            <a:lvl4pPr indent="-304800" lvl="3" marL="1828800" rtl="0" algn="l">
              <a:lnSpc>
                <a:spcPct val="150000"/>
              </a:lnSpc>
              <a:spcBef>
                <a:spcPts val="500"/>
              </a:spcBef>
              <a:spcAft>
                <a:spcPts val="0"/>
              </a:spcAft>
              <a:buClr>
                <a:schemeClr val="dk1"/>
              </a:buClr>
              <a:buSzPts val="1200"/>
              <a:buChar char="•"/>
              <a:defRPr sz="1200"/>
            </a:lvl4pPr>
            <a:lvl5pPr indent="-304800" lvl="4" marL="2286000" rtl="0" algn="l">
              <a:lnSpc>
                <a:spcPct val="150000"/>
              </a:lnSpc>
              <a:spcBef>
                <a:spcPts val="500"/>
              </a:spcBef>
              <a:spcAft>
                <a:spcPts val="0"/>
              </a:spcAft>
              <a:buClr>
                <a:schemeClr val="dk1"/>
              </a:buClr>
              <a:buSzPts val="1200"/>
              <a:buChar char="•"/>
              <a:defRPr sz="12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5" name="Google Shape;165;p27"/>
          <p:cNvSpPr/>
          <p:nvPr>
            <p:ph idx="2" type="pic"/>
          </p:nvPr>
        </p:nvSpPr>
        <p:spPr>
          <a:xfrm>
            <a:off x="0" y="-19878"/>
            <a:ext cx="7407000" cy="6866700"/>
          </a:xfrm>
          <a:prstGeom prst="rect">
            <a:avLst/>
          </a:prstGeom>
          <a:noFill/>
          <a:ln>
            <a:noFill/>
          </a:ln>
        </p:spPr>
        <p:txBody>
          <a:bodyPr anchorCtr="0" anchor="ctr" bIns="45700" lIns="91425" spcFirstLastPara="1" rIns="91425" wrap="square" tIns="45700">
            <a:noAutofit/>
          </a:bodyPr>
          <a:lstStyle>
            <a:lvl1pPr lvl="0" marR="0" rtl="0" algn="ctr">
              <a:lnSpc>
                <a:spcPct val="15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lvl="1"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lvl="2"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6" name="Google Shape;166;p27"/>
          <p:cNvSpPr txBox="1"/>
          <p:nvPr>
            <p:ph idx="3" type="body"/>
          </p:nvPr>
        </p:nvSpPr>
        <p:spPr>
          <a:xfrm>
            <a:off x="7819116" y="1003687"/>
            <a:ext cx="3991800" cy="407700"/>
          </a:xfrm>
          <a:prstGeom prst="rect">
            <a:avLst/>
          </a:prstGeom>
          <a:noFill/>
          <a:ln>
            <a:noFill/>
          </a:ln>
        </p:spPr>
        <p:txBody>
          <a:bodyPr anchorCtr="0" anchor="ctr" bIns="45700" lIns="0" spcFirstLastPara="1" rIns="0" wrap="square" tIns="45700">
            <a:noAutofit/>
          </a:bodyPr>
          <a:lstStyle>
            <a:lvl1pPr indent="-228600" lvl="0" marL="457200" rtl="0" algn="l">
              <a:lnSpc>
                <a:spcPct val="150000"/>
              </a:lnSpc>
              <a:spcBef>
                <a:spcPts val="1000"/>
              </a:spcBef>
              <a:spcAft>
                <a:spcPts val="0"/>
              </a:spcAft>
              <a:buClr>
                <a:srgbClr val="888888"/>
              </a:buClr>
              <a:buSzPts val="2000"/>
              <a:buNone/>
              <a:defRPr sz="2000">
                <a:solidFill>
                  <a:srgbClr val="888888"/>
                </a:solidFill>
              </a:defRPr>
            </a:lvl1pPr>
            <a:lvl2pPr indent="-228600" lvl="1" marL="914400" rtl="0" algn="l">
              <a:lnSpc>
                <a:spcPct val="150000"/>
              </a:lnSpc>
              <a:spcBef>
                <a:spcPts val="500"/>
              </a:spcBef>
              <a:spcAft>
                <a:spcPts val="0"/>
              </a:spcAft>
              <a:buClr>
                <a:srgbClr val="888888"/>
              </a:buClr>
              <a:buSzPts val="2000"/>
              <a:buNone/>
              <a:defRPr sz="2000">
                <a:solidFill>
                  <a:srgbClr val="888888"/>
                </a:solidFill>
              </a:defRPr>
            </a:lvl2pPr>
            <a:lvl3pPr indent="-228600" lvl="2" marL="1371600" rtl="0" algn="l">
              <a:lnSpc>
                <a:spcPct val="150000"/>
              </a:lnSpc>
              <a:spcBef>
                <a:spcPts val="500"/>
              </a:spcBef>
              <a:spcAft>
                <a:spcPts val="0"/>
              </a:spcAft>
              <a:buClr>
                <a:srgbClr val="888888"/>
              </a:buClr>
              <a:buSzPts val="1800"/>
              <a:buNone/>
              <a:defRPr sz="1800">
                <a:solidFill>
                  <a:srgbClr val="888888"/>
                </a:solidFill>
              </a:defRPr>
            </a:lvl3pPr>
            <a:lvl4pPr indent="-228600" lvl="3" marL="1828800" rtl="0" algn="l">
              <a:lnSpc>
                <a:spcPct val="150000"/>
              </a:lnSpc>
              <a:spcBef>
                <a:spcPts val="500"/>
              </a:spcBef>
              <a:spcAft>
                <a:spcPts val="0"/>
              </a:spcAft>
              <a:buClr>
                <a:srgbClr val="888888"/>
              </a:buClr>
              <a:buSzPts val="1600"/>
              <a:buNone/>
              <a:defRPr sz="1600">
                <a:solidFill>
                  <a:srgbClr val="888888"/>
                </a:solidFill>
              </a:defRPr>
            </a:lvl4pPr>
            <a:lvl5pPr indent="-228600" lvl="4" marL="2286000" rtl="0" algn="l">
              <a:lnSpc>
                <a:spcPct val="15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67" name="Google Shape;167;p27"/>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and Content">
  <p:cSld name="3_Title and Content">
    <p:spTree>
      <p:nvGrpSpPr>
        <p:cNvPr id="168" name="Shape 168"/>
        <p:cNvGrpSpPr/>
        <p:nvPr/>
      </p:nvGrpSpPr>
      <p:grpSpPr>
        <a:xfrm>
          <a:off x="0" y="0"/>
          <a:ext cx="0" cy="0"/>
          <a:chOff x="0" y="0"/>
          <a:chExt cx="0" cy="0"/>
        </a:xfrm>
      </p:grpSpPr>
      <p:sp>
        <p:nvSpPr>
          <p:cNvPr id="169" name="Google Shape;169;p28"/>
          <p:cNvSpPr/>
          <p:nvPr/>
        </p:nvSpPr>
        <p:spPr>
          <a:xfrm>
            <a:off x="7415213" y="0"/>
            <a:ext cx="4776900" cy="6846900"/>
          </a:xfrm>
          <a:prstGeom prst="rect">
            <a:avLst/>
          </a:prstGeom>
          <a:solidFill>
            <a:srgbClr val="2F334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0" name="Google Shape;170;p28"/>
          <p:cNvSpPr txBox="1"/>
          <p:nvPr>
            <p:ph type="title"/>
          </p:nvPr>
        </p:nvSpPr>
        <p:spPr>
          <a:xfrm>
            <a:off x="7792279" y="365125"/>
            <a:ext cx="4018800" cy="573900"/>
          </a:xfrm>
          <a:prstGeom prst="rect">
            <a:avLst/>
          </a:prstGeom>
          <a:noFill/>
          <a:ln>
            <a:noFill/>
          </a:ln>
        </p:spPr>
        <p:txBody>
          <a:bodyPr anchorCtr="0" anchor="ctr" bIns="45700" lIns="0" spcFirstLastPara="1" rIns="0" wrap="square" tIns="45700">
            <a:noAutofit/>
          </a:bodyPr>
          <a:lstStyle>
            <a:lvl1pPr lvl="0" rtl="0" algn="l">
              <a:lnSpc>
                <a:spcPct val="100000"/>
              </a:lnSpc>
              <a:spcBef>
                <a:spcPts val="0"/>
              </a:spcBef>
              <a:spcAft>
                <a:spcPts val="0"/>
              </a:spcAft>
              <a:buClr>
                <a:schemeClr val="lt1"/>
              </a:buClr>
              <a:buSzPts val="3200"/>
              <a:buFont typeface="Calibri"/>
              <a:buNone/>
              <a:defRPr sz="3200">
                <a:solidFill>
                  <a:schemeClr val="l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1" name="Google Shape;171;p28"/>
          <p:cNvSpPr txBox="1"/>
          <p:nvPr>
            <p:ph idx="1" type="body"/>
          </p:nvPr>
        </p:nvSpPr>
        <p:spPr>
          <a:xfrm>
            <a:off x="7792279" y="1625512"/>
            <a:ext cx="4018800" cy="4636500"/>
          </a:xfrm>
          <a:prstGeom prst="rect">
            <a:avLst/>
          </a:prstGeom>
          <a:noFill/>
          <a:ln>
            <a:noFill/>
          </a:ln>
        </p:spPr>
        <p:txBody>
          <a:bodyPr anchorCtr="0" anchor="t" bIns="45700" lIns="0" spcFirstLastPara="1" rIns="0" wrap="square" tIns="45700">
            <a:noAutofit/>
          </a:bodyPr>
          <a:lstStyle>
            <a:lvl1pPr indent="-330200" lvl="0" marL="457200" rtl="0" algn="l">
              <a:lnSpc>
                <a:spcPct val="150000"/>
              </a:lnSpc>
              <a:spcBef>
                <a:spcPts val="1000"/>
              </a:spcBef>
              <a:spcAft>
                <a:spcPts val="0"/>
              </a:spcAft>
              <a:buClr>
                <a:schemeClr val="lt1"/>
              </a:buClr>
              <a:buSzPts val="1600"/>
              <a:buChar char="•"/>
              <a:defRPr sz="1600">
                <a:solidFill>
                  <a:schemeClr val="lt1"/>
                </a:solidFill>
              </a:defRPr>
            </a:lvl1pPr>
            <a:lvl2pPr indent="-317500" lvl="1" marL="914400" rtl="0" algn="l">
              <a:lnSpc>
                <a:spcPct val="150000"/>
              </a:lnSpc>
              <a:spcBef>
                <a:spcPts val="500"/>
              </a:spcBef>
              <a:spcAft>
                <a:spcPts val="0"/>
              </a:spcAft>
              <a:buClr>
                <a:schemeClr val="lt1"/>
              </a:buClr>
              <a:buSzPts val="1400"/>
              <a:buChar char="•"/>
              <a:defRPr sz="1400">
                <a:solidFill>
                  <a:schemeClr val="lt1"/>
                </a:solidFill>
              </a:defRPr>
            </a:lvl2pPr>
            <a:lvl3pPr indent="-317500" lvl="2" marL="1371600" rtl="0" algn="l">
              <a:lnSpc>
                <a:spcPct val="150000"/>
              </a:lnSpc>
              <a:spcBef>
                <a:spcPts val="500"/>
              </a:spcBef>
              <a:spcAft>
                <a:spcPts val="0"/>
              </a:spcAft>
              <a:buClr>
                <a:schemeClr val="lt1"/>
              </a:buClr>
              <a:buSzPts val="1400"/>
              <a:buChar char="•"/>
              <a:defRPr sz="1400">
                <a:solidFill>
                  <a:schemeClr val="lt1"/>
                </a:solidFill>
              </a:defRPr>
            </a:lvl3pPr>
            <a:lvl4pPr indent="-304800" lvl="3" marL="1828800" rtl="0" algn="l">
              <a:lnSpc>
                <a:spcPct val="150000"/>
              </a:lnSpc>
              <a:spcBef>
                <a:spcPts val="500"/>
              </a:spcBef>
              <a:spcAft>
                <a:spcPts val="0"/>
              </a:spcAft>
              <a:buClr>
                <a:schemeClr val="lt1"/>
              </a:buClr>
              <a:buSzPts val="1200"/>
              <a:buChar char="•"/>
              <a:defRPr sz="1200">
                <a:solidFill>
                  <a:schemeClr val="lt1"/>
                </a:solidFill>
              </a:defRPr>
            </a:lvl4pPr>
            <a:lvl5pPr indent="-304800" lvl="4" marL="2286000" rtl="0" algn="l">
              <a:lnSpc>
                <a:spcPct val="150000"/>
              </a:lnSpc>
              <a:spcBef>
                <a:spcPts val="500"/>
              </a:spcBef>
              <a:spcAft>
                <a:spcPts val="0"/>
              </a:spcAft>
              <a:buClr>
                <a:schemeClr val="lt1"/>
              </a:buClr>
              <a:buSzPts val="1200"/>
              <a:buChar char="•"/>
              <a:defRPr sz="1200">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72" name="Google Shape;172;p28"/>
          <p:cNvSpPr txBox="1"/>
          <p:nvPr>
            <p:ph idx="2" type="body"/>
          </p:nvPr>
        </p:nvSpPr>
        <p:spPr>
          <a:xfrm>
            <a:off x="7819116" y="1003687"/>
            <a:ext cx="3991800" cy="407700"/>
          </a:xfrm>
          <a:prstGeom prst="rect">
            <a:avLst/>
          </a:prstGeom>
          <a:noFill/>
          <a:ln>
            <a:noFill/>
          </a:ln>
        </p:spPr>
        <p:txBody>
          <a:bodyPr anchorCtr="0" anchor="ctr" bIns="45700" lIns="0" spcFirstLastPara="1" rIns="0" wrap="square" tIns="45700">
            <a:noAutofit/>
          </a:bodyPr>
          <a:lstStyle>
            <a:lvl1pPr indent="-228600" lvl="0" marL="457200" rtl="0" algn="l">
              <a:lnSpc>
                <a:spcPct val="150000"/>
              </a:lnSpc>
              <a:spcBef>
                <a:spcPts val="1000"/>
              </a:spcBef>
              <a:spcAft>
                <a:spcPts val="0"/>
              </a:spcAft>
              <a:buClr>
                <a:schemeClr val="lt1"/>
              </a:buClr>
              <a:buSzPts val="2000"/>
              <a:buNone/>
              <a:defRPr sz="2000">
                <a:solidFill>
                  <a:schemeClr val="lt1"/>
                </a:solidFill>
              </a:defRPr>
            </a:lvl1pPr>
            <a:lvl2pPr indent="-228600" lvl="1" marL="914400" rtl="0" algn="l">
              <a:lnSpc>
                <a:spcPct val="150000"/>
              </a:lnSpc>
              <a:spcBef>
                <a:spcPts val="500"/>
              </a:spcBef>
              <a:spcAft>
                <a:spcPts val="0"/>
              </a:spcAft>
              <a:buClr>
                <a:srgbClr val="888888"/>
              </a:buClr>
              <a:buSzPts val="2000"/>
              <a:buNone/>
              <a:defRPr sz="2000">
                <a:solidFill>
                  <a:srgbClr val="888888"/>
                </a:solidFill>
              </a:defRPr>
            </a:lvl2pPr>
            <a:lvl3pPr indent="-228600" lvl="2" marL="1371600" rtl="0" algn="l">
              <a:lnSpc>
                <a:spcPct val="150000"/>
              </a:lnSpc>
              <a:spcBef>
                <a:spcPts val="500"/>
              </a:spcBef>
              <a:spcAft>
                <a:spcPts val="0"/>
              </a:spcAft>
              <a:buClr>
                <a:srgbClr val="888888"/>
              </a:buClr>
              <a:buSzPts val="1800"/>
              <a:buNone/>
              <a:defRPr sz="1800">
                <a:solidFill>
                  <a:srgbClr val="888888"/>
                </a:solidFill>
              </a:defRPr>
            </a:lvl3pPr>
            <a:lvl4pPr indent="-228600" lvl="3" marL="1828800" rtl="0" algn="l">
              <a:lnSpc>
                <a:spcPct val="150000"/>
              </a:lnSpc>
              <a:spcBef>
                <a:spcPts val="500"/>
              </a:spcBef>
              <a:spcAft>
                <a:spcPts val="0"/>
              </a:spcAft>
              <a:buClr>
                <a:srgbClr val="888888"/>
              </a:buClr>
              <a:buSzPts val="1600"/>
              <a:buNone/>
              <a:defRPr sz="1600">
                <a:solidFill>
                  <a:srgbClr val="888888"/>
                </a:solidFill>
              </a:defRPr>
            </a:lvl4pPr>
            <a:lvl5pPr indent="-228600" lvl="4" marL="2286000" rtl="0" algn="l">
              <a:lnSpc>
                <a:spcPct val="15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73" name="Google Shape;173;p28"/>
          <p:cNvSpPr txBox="1"/>
          <p:nvPr>
            <p:ph idx="3" type="body"/>
          </p:nvPr>
        </p:nvSpPr>
        <p:spPr>
          <a:xfrm>
            <a:off x="0" y="0"/>
            <a:ext cx="7415100" cy="6858000"/>
          </a:xfrm>
          <a:prstGeom prst="rect">
            <a:avLst/>
          </a:prstGeom>
          <a:noFill/>
          <a:ln>
            <a:noFill/>
          </a:ln>
        </p:spPr>
        <p:txBody>
          <a:bodyPr anchorCtr="0" anchor="ctr" bIns="45700" lIns="91425" spcFirstLastPara="1" rIns="91425" wrap="square" tIns="45700">
            <a:noAutofit/>
          </a:bodyPr>
          <a:lstStyle>
            <a:lvl1pPr indent="-228600" lvl="0" marL="457200" rtl="0" algn="ctr">
              <a:lnSpc>
                <a:spcPct val="150000"/>
              </a:lnSpc>
              <a:spcBef>
                <a:spcPts val="1000"/>
              </a:spcBef>
              <a:spcAft>
                <a:spcPts val="0"/>
              </a:spcAft>
              <a:buClr>
                <a:schemeClr val="dk1"/>
              </a:buClr>
              <a:buSzPts val="1600"/>
              <a:buNone/>
              <a:defRPr/>
            </a:lvl1pPr>
            <a:lvl2pPr indent="-342900" lvl="1" marL="914400" rtl="0" algn="l">
              <a:lnSpc>
                <a:spcPct val="150000"/>
              </a:lnSpc>
              <a:spcBef>
                <a:spcPts val="500"/>
              </a:spcBef>
              <a:spcAft>
                <a:spcPts val="0"/>
              </a:spcAft>
              <a:buClr>
                <a:schemeClr val="dk1"/>
              </a:buClr>
              <a:buSzPts val="1800"/>
              <a:buChar char="•"/>
              <a:defRPr/>
            </a:lvl2pPr>
            <a:lvl3pPr indent="-342900" lvl="2" marL="1371600" rtl="0" algn="l">
              <a:lnSpc>
                <a:spcPct val="150000"/>
              </a:lnSpc>
              <a:spcBef>
                <a:spcPts val="500"/>
              </a:spcBef>
              <a:spcAft>
                <a:spcPts val="0"/>
              </a:spcAft>
              <a:buClr>
                <a:schemeClr val="dk1"/>
              </a:buClr>
              <a:buSzPts val="1800"/>
              <a:buChar char="•"/>
              <a:defRPr/>
            </a:lvl3pPr>
            <a:lvl4pPr indent="-342900" lvl="3" marL="1828800" rtl="0" algn="l">
              <a:lnSpc>
                <a:spcPct val="150000"/>
              </a:lnSpc>
              <a:spcBef>
                <a:spcPts val="500"/>
              </a:spcBef>
              <a:spcAft>
                <a:spcPts val="0"/>
              </a:spcAft>
              <a:buClr>
                <a:schemeClr val="dk1"/>
              </a:buClr>
              <a:buSzPts val="1800"/>
              <a:buChar char="•"/>
              <a:defRPr/>
            </a:lvl4pPr>
            <a:lvl5pPr indent="-342900" lvl="4" marL="2286000" rtl="0" algn="l">
              <a:lnSpc>
                <a:spcPct val="15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74" name="Google Shape;174;p28"/>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75" name="Google Shape;175;p28"/>
          <p:cNvSpPr/>
          <p:nvPr/>
        </p:nvSpPr>
        <p:spPr>
          <a:xfrm>
            <a:off x="10184825" y="6413649"/>
            <a:ext cx="1399500" cy="4077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Calibri"/>
                <a:ea typeface="Calibri"/>
                <a:cs typeface="Calibri"/>
                <a:sym typeface="Calibri"/>
              </a:rPr>
              <a:t>FABRIKAM</a:t>
            </a:r>
            <a:endParaRPr b="1" i="0" sz="2400" u="none" cap="none" strike="noStrike">
              <a:solidFill>
                <a:schemeClr val="lt1"/>
              </a:solidFill>
              <a:latin typeface="Gill Sans"/>
              <a:ea typeface="Gill Sans"/>
              <a:cs typeface="Gill Sans"/>
              <a:sym typeface="Gill Sans"/>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176" name="Shape 176"/>
        <p:cNvGrpSpPr/>
        <p:nvPr/>
      </p:nvGrpSpPr>
      <p:grpSpPr>
        <a:xfrm>
          <a:off x="0" y="0"/>
          <a:ext cx="0" cy="0"/>
          <a:chOff x="0" y="0"/>
          <a:chExt cx="0" cy="0"/>
        </a:xfrm>
      </p:grpSpPr>
      <p:sp>
        <p:nvSpPr>
          <p:cNvPr id="177" name="Google Shape;177;p29"/>
          <p:cNvSpPr/>
          <p:nvPr/>
        </p:nvSpPr>
        <p:spPr>
          <a:xfrm>
            <a:off x="6084094" y="1189038"/>
            <a:ext cx="6108000" cy="5669100"/>
          </a:xfrm>
          <a:prstGeom prst="rect">
            <a:avLst/>
          </a:prstGeom>
          <a:gradFill>
            <a:gsLst>
              <a:gs pos="0">
                <a:srgbClr val="01023B">
                  <a:alpha val="80000"/>
                </a:srgbClr>
              </a:gs>
              <a:gs pos="50000">
                <a:srgbClr val="A53F52">
                  <a:alpha val="80000"/>
                </a:srgbClr>
              </a:gs>
              <a:gs pos="100000">
                <a:srgbClr val="E8995B">
                  <a:alpha val="80000"/>
                </a:srgbClr>
              </a:gs>
            </a:gsLst>
            <a:lin ang="16200038"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8" name="Google Shape;178;p29"/>
          <p:cNvSpPr/>
          <p:nvPr/>
        </p:nvSpPr>
        <p:spPr>
          <a:xfrm>
            <a:off x="0" y="1189038"/>
            <a:ext cx="6096000" cy="5669100"/>
          </a:xfrm>
          <a:prstGeom prst="rect">
            <a:avLst/>
          </a:prstGeom>
          <a:solidFill>
            <a:srgbClr val="2F334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9" name="Google Shape;179;p29"/>
          <p:cNvSpPr txBox="1"/>
          <p:nvPr>
            <p:ph type="title"/>
          </p:nvPr>
        </p:nvSpPr>
        <p:spPr>
          <a:xfrm>
            <a:off x="594519" y="0"/>
            <a:ext cx="11003100" cy="1188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3600"/>
              <a:buFont typeface="Calibri"/>
              <a:buNone/>
              <a:defRPr sz="36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0" name="Google Shape;180;p29"/>
          <p:cNvSpPr txBox="1"/>
          <p:nvPr>
            <p:ph idx="1" type="body"/>
          </p:nvPr>
        </p:nvSpPr>
        <p:spPr>
          <a:xfrm>
            <a:off x="469107" y="1827972"/>
            <a:ext cx="5157900" cy="494400"/>
          </a:xfrm>
          <a:prstGeom prst="rect">
            <a:avLst/>
          </a:prstGeom>
          <a:noFill/>
          <a:ln>
            <a:noFill/>
          </a:ln>
        </p:spPr>
        <p:txBody>
          <a:bodyPr anchorCtr="0" anchor="ctr" bIns="0" lIns="0" spcFirstLastPara="1" rIns="0" wrap="square" tIns="0">
            <a:noAutofit/>
          </a:bodyPr>
          <a:lstStyle>
            <a:lvl1pPr indent="-228600" lvl="0" marL="457200" rtl="0" algn="l">
              <a:lnSpc>
                <a:spcPct val="150000"/>
              </a:lnSpc>
              <a:spcBef>
                <a:spcPts val="1000"/>
              </a:spcBef>
              <a:spcAft>
                <a:spcPts val="0"/>
              </a:spcAft>
              <a:buClr>
                <a:schemeClr val="lt1"/>
              </a:buClr>
              <a:buSzPts val="2400"/>
              <a:buNone/>
              <a:defRPr b="0" sz="2400">
                <a:solidFill>
                  <a:schemeClr val="lt1"/>
                </a:solidFill>
              </a:defRPr>
            </a:lvl1pPr>
            <a:lvl2pPr indent="-228600" lvl="1" marL="914400" rtl="0" algn="l">
              <a:lnSpc>
                <a:spcPct val="150000"/>
              </a:lnSpc>
              <a:spcBef>
                <a:spcPts val="500"/>
              </a:spcBef>
              <a:spcAft>
                <a:spcPts val="0"/>
              </a:spcAft>
              <a:buClr>
                <a:schemeClr val="dk1"/>
              </a:buClr>
              <a:buSzPts val="2000"/>
              <a:buNone/>
              <a:defRPr b="1" sz="2000"/>
            </a:lvl2pPr>
            <a:lvl3pPr indent="-228600" lvl="2" marL="1371600" rtl="0" algn="l">
              <a:lnSpc>
                <a:spcPct val="150000"/>
              </a:lnSpc>
              <a:spcBef>
                <a:spcPts val="500"/>
              </a:spcBef>
              <a:spcAft>
                <a:spcPts val="0"/>
              </a:spcAft>
              <a:buClr>
                <a:schemeClr val="dk1"/>
              </a:buClr>
              <a:buSzPts val="1800"/>
              <a:buNone/>
              <a:defRPr b="1" sz="1800"/>
            </a:lvl3pPr>
            <a:lvl4pPr indent="-228600" lvl="3" marL="1828800" rtl="0" algn="l">
              <a:lnSpc>
                <a:spcPct val="150000"/>
              </a:lnSpc>
              <a:spcBef>
                <a:spcPts val="500"/>
              </a:spcBef>
              <a:spcAft>
                <a:spcPts val="0"/>
              </a:spcAft>
              <a:buClr>
                <a:schemeClr val="dk1"/>
              </a:buClr>
              <a:buSzPts val="1600"/>
              <a:buNone/>
              <a:defRPr b="1" sz="1600"/>
            </a:lvl4pPr>
            <a:lvl5pPr indent="-228600" lvl="4" marL="2286000" rtl="0" algn="l">
              <a:lnSpc>
                <a:spcPct val="15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81" name="Google Shape;181;p29"/>
          <p:cNvSpPr txBox="1"/>
          <p:nvPr>
            <p:ph idx="2" type="body"/>
          </p:nvPr>
        </p:nvSpPr>
        <p:spPr>
          <a:xfrm>
            <a:off x="469107" y="2342356"/>
            <a:ext cx="5157900" cy="3684600"/>
          </a:xfrm>
          <a:prstGeom prst="rect">
            <a:avLst/>
          </a:prstGeom>
          <a:noFill/>
          <a:ln>
            <a:noFill/>
          </a:ln>
        </p:spPr>
        <p:txBody>
          <a:bodyPr anchorCtr="0" anchor="t" bIns="0" lIns="0" spcFirstLastPara="1" rIns="0" wrap="square" tIns="0">
            <a:noAutofit/>
          </a:bodyPr>
          <a:lstStyle>
            <a:lvl1pPr indent="-330200" lvl="0" marL="457200" rtl="0" algn="l">
              <a:lnSpc>
                <a:spcPct val="150000"/>
              </a:lnSpc>
              <a:spcBef>
                <a:spcPts val="1000"/>
              </a:spcBef>
              <a:spcAft>
                <a:spcPts val="0"/>
              </a:spcAft>
              <a:buClr>
                <a:schemeClr val="lt1"/>
              </a:buClr>
              <a:buSzPts val="1600"/>
              <a:buChar char="•"/>
              <a:defRPr sz="1600">
                <a:solidFill>
                  <a:schemeClr val="lt1"/>
                </a:solidFill>
              </a:defRPr>
            </a:lvl1pPr>
            <a:lvl2pPr indent="-317500" lvl="1" marL="914400" rtl="0" algn="l">
              <a:lnSpc>
                <a:spcPct val="150000"/>
              </a:lnSpc>
              <a:spcBef>
                <a:spcPts val="500"/>
              </a:spcBef>
              <a:spcAft>
                <a:spcPts val="0"/>
              </a:spcAft>
              <a:buClr>
                <a:schemeClr val="lt1"/>
              </a:buClr>
              <a:buSzPts val="1400"/>
              <a:buChar char="•"/>
              <a:defRPr sz="1400">
                <a:solidFill>
                  <a:schemeClr val="lt1"/>
                </a:solidFill>
              </a:defRPr>
            </a:lvl2pPr>
            <a:lvl3pPr indent="-317500" lvl="2" marL="1371600" rtl="0" algn="l">
              <a:lnSpc>
                <a:spcPct val="150000"/>
              </a:lnSpc>
              <a:spcBef>
                <a:spcPts val="500"/>
              </a:spcBef>
              <a:spcAft>
                <a:spcPts val="0"/>
              </a:spcAft>
              <a:buClr>
                <a:schemeClr val="lt1"/>
              </a:buClr>
              <a:buSzPts val="1400"/>
              <a:buChar char="•"/>
              <a:defRPr sz="1400">
                <a:solidFill>
                  <a:schemeClr val="lt1"/>
                </a:solidFill>
              </a:defRPr>
            </a:lvl3pPr>
            <a:lvl4pPr indent="-304800" lvl="3" marL="1828800" rtl="0" algn="l">
              <a:lnSpc>
                <a:spcPct val="150000"/>
              </a:lnSpc>
              <a:spcBef>
                <a:spcPts val="500"/>
              </a:spcBef>
              <a:spcAft>
                <a:spcPts val="0"/>
              </a:spcAft>
              <a:buClr>
                <a:schemeClr val="lt1"/>
              </a:buClr>
              <a:buSzPts val="1200"/>
              <a:buChar char="•"/>
              <a:defRPr sz="1200">
                <a:solidFill>
                  <a:schemeClr val="lt1"/>
                </a:solidFill>
              </a:defRPr>
            </a:lvl4pPr>
            <a:lvl5pPr indent="-304800" lvl="4" marL="2286000" rtl="0" algn="l">
              <a:lnSpc>
                <a:spcPct val="150000"/>
              </a:lnSpc>
              <a:spcBef>
                <a:spcPts val="500"/>
              </a:spcBef>
              <a:spcAft>
                <a:spcPts val="0"/>
              </a:spcAft>
              <a:buClr>
                <a:schemeClr val="lt1"/>
              </a:buClr>
              <a:buSzPts val="1200"/>
              <a:buChar char="•"/>
              <a:defRPr sz="1200">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82" name="Google Shape;182;p29"/>
          <p:cNvSpPr txBox="1"/>
          <p:nvPr>
            <p:ph idx="3" type="body"/>
          </p:nvPr>
        </p:nvSpPr>
        <p:spPr>
          <a:xfrm>
            <a:off x="6565107" y="1827972"/>
            <a:ext cx="5183100" cy="494400"/>
          </a:xfrm>
          <a:prstGeom prst="rect">
            <a:avLst/>
          </a:prstGeom>
          <a:noFill/>
          <a:ln>
            <a:noFill/>
          </a:ln>
        </p:spPr>
        <p:txBody>
          <a:bodyPr anchorCtr="0" anchor="ctr" bIns="0" lIns="0" spcFirstLastPara="1" rIns="0" wrap="square" tIns="0">
            <a:noAutofit/>
          </a:bodyPr>
          <a:lstStyle>
            <a:lvl1pPr indent="-228600" lvl="0" marL="457200" rtl="0" algn="l">
              <a:lnSpc>
                <a:spcPct val="150000"/>
              </a:lnSpc>
              <a:spcBef>
                <a:spcPts val="1000"/>
              </a:spcBef>
              <a:spcAft>
                <a:spcPts val="0"/>
              </a:spcAft>
              <a:buClr>
                <a:schemeClr val="lt1"/>
              </a:buClr>
              <a:buSzPts val="2400"/>
              <a:buNone/>
              <a:defRPr b="0" sz="2400">
                <a:solidFill>
                  <a:schemeClr val="lt1"/>
                </a:solidFill>
              </a:defRPr>
            </a:lvl1pPr>
            <a:lvl2pPr indent="-228600" lvl="1" marL="914400" rtl="0" algn="l">
              <a:lnSpc>
                <a:spcPct val="150000"/>
              </a:lnSpc>
              <a:spcBef>
                <a:spcPts val="500"/>
              </a:spcBef>
              <a:spcAft>
                <a:spcPts val="0"/>
              </a:spcAft>
              <a:buClr>
                <a:schemeClr val="dk1"/>
              </a:buClr>
              <a:buSzPts val="2000"/>
              <a:buNone/>
              <a:defRPr b="1" sz="2000"/>
            </a:lvl2pPr>
            <a:lvl3pPr indent="-228600" lvl="2" marL="1371600" rtl="0" algn="l">
              <a:lnSpc>
                <a:spcPct val="150000"/>
              </a:lnSpc>
              <a:spcBef>
                <a:spcPts val="500"/>
              </a:spcBef>
              <a:spcAft>
                <a:spcPts val="0"/>
              </a:spcAft>
              <a:buClr>
                <a:schemeClr val="dk1"/>
              </a:buClr>
              <a:buSzPts val="1800"/>
              <a:buNone/>
              <a:defRPr b="1" sz="1800"/>
            </a:lvl3pPr>
            <a:lvl4pPr indent="-228600" lvl="3" marL="1828800" rtl="0" algn="l">
              <a:lnSpc>
                <a:spcPct val="150000"/>
              </a:lnSpc>
              <a:spcBef>
                <a:spcPts val="500"/>
              </a:spcBef>
              <a:spcAft>
                <a:spcPts val="0"/>
              </a:spcAft>
              <a:buClr>
                <a:schemeClr val="dk1"/>
              </a:buClr>
              <a:buSzPts val="1600"/>
              <a:buNone/>
              <a:defRPr b="1" sz="1600"/>
            </a:lvl4pPr>
            <a:lvl5pPr indent="-228600" lvl="4" marL="2286000" rtl="0" algn="l">
              <a:lnSpc>
                <a:spcPct val="15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83" name="Google Shape;183;p29"/>
          <p:cNvSpPr txBox="1"/>
          <p:nvPr>
            <p:ph idx="4" type="body"/>
          </p:nvPr>
        </p:nvSpPr>
        <p:spPr>
          <a:xfrm>
            <a:off x="6565107" y="2342356"/>
            <a:ext cx="5183100" cy="3684600"/>
          </a:xfrm>
          <a:prstGeom prst="rect">
            <a:avLst/>
          </a:prstGeom>
          <a:noFill/>
          <a:ln>
            <a:noFill/>
          </a:ln>
        </p:spPr>
        <p:txBody>
          <a:bodyPr anchorCtr="0" anchor="t" bIns="0" lIns="0" spcFirstLastPara="1" rIns="0" wrap="square" tIns="0">
            <a:noAutofit/>
          </a:bodyPr>
          <a:lstStyle>
            <a:lvl1pPr indent="-330200" lvl="0" marL="457200" rtl="0" algn="l">
              <a:lnSpc>
                <a:spcPct val="150000"/>
              </a:lnSpc>
              <a:spcBef>
                <a:spcPts val="1000"/>
              </a:spcBef>
              <a:spcAft>
                <a:spcPts val="0"/>
              </a:spcAft>
              <a:buClr>
                <a:schemeClr val="lt1"/>
              </a:buClr>
              <a:buSzPts val="1600"/>
              <a:buChar char="•"/>
              <a:defRPr sz="1600">
                <a:solidFill>
                  <a:schemeClr val="lt1"/>
                </a:solidFill>
              </a:defRPr>
            </a:lvl1pPr>
            <a:lvl2pPr indent="-317500" lvl="1" marL="914400" rtl="0" algn="l">
              <a:lnSpc>
                <a:spcPct val="150000"/>
              </a:lnSpc>
              <a:spcBef>
                <a:spcPts val="500"/>
              </a:spcBef>
              <a:spcAft>
                <a:spcPts val="0"/>
              </a:spcAft>
              <a:buClr>
                <a:schemeClr val="lt1"/>
              </a:buClr>
              <a:buSzPts val="1400"/>
              <a:buChar char="•"/>
              <a:defRPr sz="1400">
                <a:solidFill>
                  <a:schemeClr val="lt1"/>
                </a:solidFill>
              </a:defRPr>
            </a:lvl2pPr>
            <a:lvl3pPr indent="-317500" lvl="2" marL="1371600" rtl="0" algn="l">
              <a:lnSpc>
                <a:spcPct val="150000"/>
              </a:lnSpc>
              <a:spcBef>
                <a:spcPts val="500"/>
              </a:spcBef>
              <a:spcAft>
                <a:spcPts val="0"/>
              </a:spcAft>
              <a:buClr>
                <a:schemeClr val="lt1"/>
              </a:buClr>
              <a:buSzPts val="1400"/>
              <a:buChar char="•"/>
              <a:defRPr sz="1400">
                <a:solidFill>
                  <a:schemeClr val="lt1"/>
                </a:solidFill>
              </a:defRPr>
            </a:lvl3pPr>
            <a:lvl4pPr indent="-304800" lvl="3" marL="1828800" rtl="0" algn="l">
              <a:lnSpc>
                <a:spcPct val="150000"/>
              </a:lnSpc>
              <a:spcBef>
                <a:spcPts val="500"/>
              </a:spcBef>
              <a:spcAft>
                <a:spcPts val="0"/>
              </a:spcAft>
              <a:buClr>
                <a:schemeClr val="lt1"/>
              </a:buClr>
              <a:buSzPts val="1200"/>
              <a:buChar char="•"/>
              <a:defRPr sz="1200">
                <a:solidFill>
                  <a:schemeClr val="lt1"/>
                </a:solidFill>
              </a:defRPr>
            </a:lvl4pPr>
            <a:lvl5pPr indent="-304800" lvl="4" marL="2286000" rtl="0" algn="l">
              <a:lnSpc>
                <a:spcPct val="150000"/>
              </a:lnSpc>
              <a:spcBef>
                <a:spcPts val="500"/>
              </a:spcBef>
              <a:spcAft>
                <a:spcPts val="0"/>
              </a:spcAft>
              <a:buClr>
                <a:schemeClr val="lt1"/>
              </a:buClr>
              <a:buSzPts val="1200"/>
              <a:buChar char="•"/>
              <a:defRPr sz="1200">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84" name="Google Shape;184;p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5" name="Google Shape;185;p29"/>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86" name="Google Shape;186;p29"/>
          <p:cNvSpPr/>
          <p:nvPr/>
        </p:nvSpPr>
        <p:spPr>
          <a:xfrm>
            <a:off x="10184825" y="6413649"/>
            <a:ext cx="1399500" cy="4077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Calibri"/>
                <a:ea typeface="Calibri"/>
                <a:cs typeface="Calibri"/>
                <a:sym typeface="Calibri"/>
              </a:rPr>
              <a:t>FABRIKAM</a:t>
            </a:r>
            <a:endParaRPr b="1" i="0" sz="24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ubtitle, and Content">
  <p:cSld name="Title, Subtitle, and Content">
    <p:spTree>
      <p:nvGrpSpPr>
        <p:cNvPr id="187" name="Shape 187"/>
        <p:cNvGrpSpPr/>
        <p:nvPr/>
      </p:nvGrpSpPr>
      <p:grpSpPr>
        <a:xfrm>
          <a:off x="0" y="0"/>
          <a:ext cx="0" cy="0"/>
          <a:chOff x="0" y="0"/>
          <a:chExt cx="0" cy="0"/>
        </a:xfrm>
      </p:grpSpPr>
      <p:sp>
        <p:nvSpPr>
          <p:cNvPr id="188" name="Google Shape;188;p3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9" name="Google Shape;189;p30"/>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90" name="Google Shape;190;p30"/>
          <p:cNvSpPr txBox="1"/>
          <p:nvPr>
            <p:ph type="title"/>
          </p:nvPr>
        </p:nvSpPr>
        <p:spPr>
          <a:xfrm>
            <a:off x="594519" y="365125"/>
            <a:ext cx="11003100" cy="8238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36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1" name="Google Shape;191;p30"/>
          <p:cNvSpPr txBox="1"/>
          <p:nvPr>
            <p:ph idx="1" type="body"/>
          </p:nvPr>
        </p:nvSpPr>
        <p:spPr>
          <a:xfrm>
            <a:off x="594519" y="1690117"/>
            <a:ext cx="10989900" cy="4486800"/>
          </a:xfrm>
          <a:prstGeom prst="rect">
            <a:avLst/>
          </a:prstGeom>
          <a:noFill/>
          <a:ln>
            <a:noFill/>
          </a:ln>
        </p:spPr>
        <p:txBody>
          <a:bodyPr anchorCtr="0" anchor="t" bIns="45700" lIns="91425" spcFirstLastPara="1" rIns="91425" wrap="square" tIns="45700">
            <a:noAutofit/>
          </a:bodyPr>
          <a:lstStyle>
            <a:lvl1pPr indent="-330200" lvl="0" marL="457200" rtl="0" algn="l">
              <a:lnSpc>
                <a:spcPct val="150000"/>
              </a:lnSpc>
              <a:spcBef>
                <a:spcPts val="1000"/>
              </a:spcBef>
              <a:spcAft>
                <a:spcPts val="0"/>
              </a:spcAft>
              <a:buClr>
                <a:schemeClr val="dk1"/>
              </a:buClr>
              <a:buSzPts val="1600"/>
              <a:buChar char="•"/>
              <a:defRPr/>
            </a:lvl1pPr>
            <a:lvl2pPr indent="-317500" lvl="1" marL="914400" rtl="0" algn="l">
              <a:lnSpc>
                <a:spcPct val="150000"/>
              </a:lnSpc>
              <a:spcBef>
                <a:spcPts val="500"/>
              </a:spcBef>
              <a:spcAft>
                <a:spcPts val="0"/>
              </a:spcAft>
              <a:buClr>
                <a:schemeClr val="dk1"/>
              </a:buClr>
              <a:buSzPts val="1400"/>
              <a:buChar char="•"/>
              <a:defRPr/>
            </a:lvl2pPr>
            <a:lvl3pPr indent="-317500" lvl="2" marL="1371600" rtl="0" algn="l">
              <a:lnSpc>
                <a:spcPct val="150000"/>
              </a:lnSpc>
              <a:spcBef>
                <a:spcPts val="500"/>
              </a:spcBef>
              <a:spcAft>
                <a:spcPts val="0"/>
              </a:spcAft>
              <a:buClr>
                <a:schemeClr val="dk1"/>
              </a:buClr>
              <a:buSzPts val="1400"/>
              <a:buChar char="•"/>
              <a:defRPr/>
            </a:lvl3pPr>
            <a:lvl4pPr indent="-304800" lvl="3" marL="1828800" rtl="0" algn="l">
              <a:lnSpc>
                <a:spcPct val="150000"/>
              </a:lnSpc>
              <a:spcBef>
                <a:spcPts val="500"/>
              </a:spcBef>
              <a:spcAft>
                <a:spcPts val="0"/>
              </a:spcAft>
              <a:buClr>
                <a:schemeClr val="dk1"/>
              </a:buClr>
              <a:buSzPts val="1200"/>
              <a:buChar char="•"/>
              <a:defRPr/>
            </a:lvl4pPr>
            <a:lvl5pPr indent="-304800" lvl="4" marL="2286000" rtl="0" algn="l">
              <a:lnSpc>
                <a:spcPct val="150000"/>
              </a:lnSpc>
              <a:spcBef>
                <a:spcPts val="500"/>
              </a:spcBef>
              <a:spcAft>
                <a:spcPts val="0"/>
              </a:spcAft>
              <a:buClr>
                <a:schemeClr val="dk1"/>
              </a:buClr>
              <a:buSzPts val="12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92" name="Google Shape;192;p30"/>
          <p:cNvSpPr txBox="1"/>
          <p:nvPr>
            <p:ph idx="2" type="body"/>
          </p:nvPr>
        </p:nvSpPr>
        <p:spPr>
          <a:xfrm>
            <a:off x="594519" y="1262642"/>
            <a:ext cx="11003100" cy="354000"/>
          </a:xfrm>
          <a:prstGeom prst="rect">
            <a:avLst/>
          </a:prstGeom>
          <a:noFill/>
          <a:ln>
            <a:noFill/>
          </a:ln>
        </p:spPr>
        <p:txBody>
          <a:bodyPr anchorCtr="0" anchor="ctr" bIns="45700" lIns="91425" spcFirstLastPara="1" rIns="91425" wrap="square" tIns="45700">
            <a:noAutofit/>
          </a:bodyPr>
          <a:lstStyle>
            <a:lvl1pPr indent="-228600" lvl="0" marL="457200" rtl="0" algn="ctr">
              <a:lnSpc>
                <a:spcPct val="100000"/>
              </a:lnSpc>
              <a:spcBef>
                <a:spcPts val="1000"/>
              </a:spcBef>
              <a:spcAft>
                <a:spcPts val="0"/>
              </a:spcAft>
              <a:buClr>
                <a:srgbClr val="898989"/>
              </a:buClr>
              <a:buSzPts val="2000"/>
              <a:buNone/>
              <a:defRPr sz="2000">
                <a:solidFill>
                  <a:srgbClr val="898989"/>
                </a:solidFill>
              </a:defRPr>
            </a:lvl1pPr>
            <a:lvl2pPr indent="-228600" lvl="1" marL="914400" rtl="0" algn="l">
              <a:lnSpc>
                <a:spcPct val="150000"/>
              </a:lnSpc>
              <a:spcBef>
                <a:spcPts val="500"/>
              </a:spcBef>
              <a:spcAft>
                <a:spcPts val="0"/>
              </a:spcAft>
              <a:buClr>
                <a:schemeClr val="dk1"/>
              </a:buClr>
              <a:buSzPts val="1400"/>
              <a:buNone/>
              <a:defRPr/>
            </a:lvl2pPr>
            <a:lvl3pPr indent="-228600" lvl="2" marL="1371600" rtl="0" algn="l">
              <a:lnSpc>
                <a:spcPct val="150000"/>
              </a:lnSpc>
              <a:spcBef>
                <a:spcPts val="500"/>
              </a:spcBef>
              <a:spcAft>
                <a:spcPts val="0"/>
              </a:spcAft>
              <a:buClr>
                <a:schemeClr val="dk1"/>
              </a:buClr>
              <a:buSzPts val="1400"/>
              <a:buNone/>
              <a:defRPr/>
            </a:lvl3pPr>
            <a:lvl4pPr indent="-228600" lvl="3" marL="1828800" rtl="0" algn="l">
              <a:lnSpc>
                <a:spcPct val="150000"/>
              </a:lnSpc>
              <a:spcBef>
                <a:spcPts val="500"/>
              </a:spcBef>
              <a:spcAft>
                <a:spcPts val="0"/>
              </a:spcAft>
              <a:buClr>
                <a:schemeClr val="dk1"/>
              </a:buClr>
              <a:buSzPts val="1200"/>
              <a:buNone/>
              <a:defRPr/>
            </a:lvl4pPr>
            <a:lvl5pPr indent="-228600" lvl="4" marL="2286000" rtl="0" algn="l">
              <a:lnSpc>
                <a:spcPct val="150000"/>
              </a:lnSpc>
              <a:spcBef>
                <a:spcPts val="500"/>
              </a:spcBef>
              <a:spcAft>
                <a:spcPts val="0"/>
              </a:spcAft>
              <a:buClr>
                <a:schemeClr val="dk1"/>
              </a:buClr>
              <a:buSzPts val="12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93" name="Shape 193"/>
        <p:cNvGrpSpPr/>
        <p:nvPr/>
      </p:nvGrpSpPr>
      <p:grpSpPr>
        <a:xfrm>
          <a:off x="0" y="0"/>
          <a:ext cx="0" cy="0"/>
          <a:chOff x="0" y="0"/>
          <a:chExt cx="0" cy="0"/>
        </a:xfrm>
      </p:grpSpPr>
      <p:sp>
        <p:nvSpPr>
          <p:cNvPr id="194" name="Google Shape;194;p3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5" name="Google Shape;195;p31"/>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96" name="Google Shape;196;p31"/>
          <p:cNvSpPr txBox="1"/>
          <p:nvPr>
            <p:ph type="title"/>
          </p:nvPr>
        </p:nvSpPr>
        <p:spPr>
          <a:xfrm>
            <a:off x="594519" y="365125"/>
            <a:ext cx="11003100" cy="8238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36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Slide 2">
  <p:cSld name="Divider Slide 2">
    <p:spTree>
      <p:nvGrpSpPr>
        <p:cNvPr id="25" name="Shape 25"/>
        <p:cNvGrpSpPr/>
        <p:nvPr/>
      </p:nvGrpSpPr>
      <p:grpSpPr>
        <a:xfrm>
          <a:off x="0" y="0"/>
          <a:ext cx="0" cy="0"/>
          <a:chOff x="0" y="0"/>
          <a:chExt cx="0" cy="0"/>
        </a:xfrm>
      </p:grpSpPr>
      <p:sp>
        <p:nvSpPr>
          <p:cNvPr id="26" name="Google Shape;26;p4"/>
          <p:cNvSpPr/>
          <p:nvPr>
            <p:ph idx="2" type="pic"/>
          </p:nvPr>
        </p:nvSpPr>
        <p:spPr>
          <a:xfrm>
            <a:off x="0" y="0"/>
            <a:ext cx="6096000" cy="6858000"/>
          </a:xfrm>
          <a:prstGeom prst="parallelogram">
            <a:avLst>
              <a:gd fmla="val 25000" name="adj"/>
            </a:avLst>
          </a:prstGeom>
          <a:noFill/>
          <a:ln>
            <a:noFill/>
          </a:ln>
        </p:spPr>
        <p:txBody>
          <a:bodyPr anchorCtr="0" anchor="ctr" bIns="45700" lIns="91425" spcFirstLastPara="1" rIns="91425" wrap="square" tIns="45700">
            <a:noAutofit/>
          </a:bodyPr>
          <a:lstStyle>
            <a:lvl1pPr lvl="0" marR="0" rtl="0" algn="ctr">
              <a:lnSpc>
                <a:spcPct val="15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lvl="1"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lvl="2"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type="title"/>
          </p:nvPr>
        </p:nvSpPr>
        <p:spPr>
          <a:xfrm>
            <a:off x="6096000" y="2520779"/>
            <a:ext cx="5251450" cy="166129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6096000" y="4209064"/>
            <a:ext cx="5251450" cy="365125"/>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Clr>
                <a:srgbClr val="888888"/>
              </a:buClr>
              <a:buSzPts val="2400"/>
              <a:buNone/>
              <a:defRPr sz="2400">
                <a:solidFill>
                  <a:srgbClr val="888888"/>
                </a:solidFill>
              </a:defRPr>
            </a:lvl1pPr>
            <a:lvl2pPr indent="-228600" lvl="1" marL="914400" algn="l">
              <a:lnSpc>
                <a:spcPct val="150000"/>
              </a:lnSpc>
              <a:spcBef>
                <a:spcPts val="500"/>
              </a:spcBef>
              <a:spcAft>
                <a:spcPts val="0"/>
              </a:spcAft>
              <a:buClr>
                <a:srgbClr val="888888"/>
              </a:buClr>
              <a:buSzPts val="2000"/>
              <a:buNone/>
              <a:defRPr sz="2000">
                <a:solidFill>
                  <a:srgbClr val="888888"/>
                </a:solidFill>
              </a:defRPr>
            </a:lvl2pPr>
            <a:lvl3pPr indent="-228600" lvl="2" marL="1371600" algn="l">
              <a:lnSpc>
                <a:spcPct val="150000"/>
              </a:lnSpc>
              <a:spcBef>
                <a:spcPts val="500"/>
              </a:spcBef>
              <a:spcAft>
                <a:spcPts val="0"/>
              </a:spcAft>
              <a:buClr>
                <a:srgbClr val="888888"/>
              </a:buClr>
              <a:buSzPts val="1800"/>
              <a:buNone/>
              <a:defRPr sz="1800">
                <a:solidFill>
                  <a:srgbClr val="888888"/>
                </a:solidFill>
              </a:defRPr>
            </a:lvl3pPr>
            <a:lvl4pPr indent="-228600" lvl="3" marL="1828800" algn="l">
              <a:lnSpc>
                <a:spcPct val="150000"/>
              </a:lnSpc>
              <a:spcBef>
                <a:spcPts val="500"/>
              </a:spcBef>
              <a:spcAft>
                <a:spcPts val="0"/>
              </a:spcAft>
              <a:buClr>
                <a:srgbClr val="888888"/>
              </a:buClr>
              <a:buSzPts val="1600"/>
              <a:buNone/>
              <a:defRPr sz="1600">
                <a:solidFill>
                  <a:srgbClr val="888888"/>
                </a:solidFill>
              </a:defRPr>
            </a:lvl4pPr>
            <a:lvl5pPr indent="-228600" lvl="4" marL="2286000" algn="l">
              <a:lnSpc>
                <a:spcPct val="15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97" name="Shape 197"/>
        <p:cNvGrpSpPr/>
        <p:nvPr/>
      </p:nvGrpSpPr>
      <p:grpSpPr>
        <a:xfrm>
          <a:off x="0" y="0"/>
          <a:ext cx="0" cy="0"/>
          <a:chOff x="0" y="0"/>
          <a:chExt cx="0" cy="0"/>
        </a:xfrm>
      </p:grpSpPr>
      <p:sp>
        <p:nvSpPr>
          <p:cNvPr id="198" name="Google Shape;198;p32"/>
          <p:cNvSpPr txBox="1"/>
          <p:nvPr>
            <p:ph idx="1" type="body"/>
          </p:nvPr>
        </p:nvSpPr>
        <p:spPr>
          <a:xfrm>
            <a:off x="5904689" y="5038489"/>
            <a:ext cx="5934000" cy="365100"/>
          </a:xfrm>
          <a:prstGeom prst="rect">
            <a:avLst/>
          </a:prstGeom>
          <a:noFill/>
          <a:ln>
            <a:noFill/>
          </a:ln>
        </p:spPr>
        <p:txBody>
          <a:bodyPr anchorCtr="0" anchor="ctr" bIns="45700" lIns="91425" spcFirstLastPara="1" rIns="91425" wrap="square" tIns="45700">
            <a:noAutofit/>
          </a:bodyPr>
          <a:lstStyle>
            <a:lvl1pPr indent="-228600" lvl="0" marL="457200" rtl="0" algn="ctr">
              <a:lnSpc>
                <a:spcPct val="100000"/>
              </a:lnSpc>
              <a:spcBef>
                <a:spcPts val="1000"/>
              </a:spcBef>
              <a:spcAft>
                <a:spcPts val="0"/>
              </a:spcAft>
              <a:buClr>
                <a:schemeClr val="dk1"/>
              </a:buClr>
              <a:buSzPts val="2400"/>
              <a:buNone/>
              <a:defRPr sz="2400">
                <a:solidFill>
                  <a:schemeClr val="dk1"/>
                </a:solidFill>
              </a:defRPr>
            </a:lvl1pPr>
            <a:lvl2pPr indent="-228600" lvl="1" marL="914400" rtl="0" algn="l">
              <a:lnSpc>
                <a:spcPct val="150000"/>
              </a:lnSpc>
              <a:spcBef>
                <a:spcPts val="500"/>
              </a:spcBef>
              <a:spcAft>
                <a:spcPts val="0"/>
              </a:spcAft>
              <a:buClr>
                <a:srgbClr val="888888"/>
              </a:buClr>
              <a:buSzPts val="2000"/>
              <a:buNone/>
              <a:defRPr sz="2000">
                <a:solidFill>
                  <a:srgbClr val="888888"/>
                </a:solidFill>
              </a:defRPr>
            </a:lvl2pPr>
            <a:lvl3pPr indent="-228600" lvl="2" marL="1371600" rtl="0" algn="l">
              <a:lnSpc>
                <a:spcPct val="150000"/>
              </a:lnSpc>
              <a:spcBef>
                <a:spcPts val="500"/>
              </a:spcBef>
              <a:spcAft>
                <a:spcPts val="0"/>
              </a:spcAft>
              <a:buClr>
                <a:srgbClr val="888888"/>
              </a:buClr>
              <a:buSzPts val="1800"/>
              <a:buNone/>
              <a:defRPr sz="1800">
                <a:solidFill>
                  <a:srgbClr val="888888"/>
                </a:solidFill>
              </a:defRPr>
            </a:lvl3pPr>
            <a:lvl4pPr indent="-228600" lvl="3" marL="1828800" rtl="0" algn="l">
              <a:lnSpc>
                <a:spcPct val="150000"/>
              </a:lnSpc>
              <a:spcBef>
                <a:spcPts val="500"/>
              </a:spcBef>
              <a:spcAft>
                <a:spcPts val="0"/>
              </a:spcAft>
              <a:buClr>
                <a:srgbClr val="888888"/>
              </a:buClr>
              <a:buSzPts val="1600"/>
              <a:buNone/>
              <a:defRPr sz="1600">
                <a:solidFill>
                  <a:srgbClr val="888888"/>
                </a:solidFill>
              </a:defRPr>
            </a:lvl4pPr>
            <a:lvl5pPr indent="-228600" lvl="4" marL="2286000" rtl="0" algn="l">
              <a:lnSpc>
                <a:spcPct val="15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99" name="Google Shape;199;p32"/>
          <p:cNvSpPr/>
          <p:nvPr/>
        </p:nvSpPr>
        <p:spPr>
          <a:xfrm>
            <a:off x="0" y="0"/>
            <a:ext cx="6107906" cy="6858000"/>
          </a:xfrm>
          <a:custGeom>
            <a:rect b="b" l="l" r="r" t="t"/>
            <a:pathLst>
              <a:path extrusionOk="0" h="6858000" w="6107906">
                <a:moveTo>
                  <a:pt x="1517515" y="0"/>
                </a:moveTo>
                <a:lnTo>
                  <a:pt x="6107906" y="0"/>
                </a:lnTo>
                <a:lnTo>
                  <a:pt x="4593309" y="6848272"/>
                </a:lnTo>
                <a:lnTo>
                  <a:pt x="0" y="6858000"/>
                </a:lnTo>
                <a:lnTo>
                  <a:pt x="1517515" y="0"/>
                </a:lnTo>
                <a:close/>
              </a:path>
            </a:pathLst>
          </a:custGeom>
          <a:gradFill>
            <a:gsLst>
              <a:gs pos="0">
                <a:srgbClr val="01023B">
                  <a:alpha val="80000"/>
                </a:srgbClr>
              </a:gs>
              <a:gs pos="50000">
                <a:srgbClr val="A53F52">
                  <a:alpha val="80000"/>
                </a:srgbClr>
              </a:gs>
              <a:gs pos="100000">
                <a:srgbClr val="E8995B">
                  <a:alpha val="80000"/>
                </a:srgbClr>
              </a:gs>
            </a:gsLst>
            <a:lin ang="16200038"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0" name="Google Shape;200;p32"/>
          <p:cNvSpPr txBox="1"/>
          <p:nvPr>
            <p:ph type="title"/>
          </p:nvPr>
        </p:nvSpPr>
        <p:spPr>
          <a:xfrm>
            <a:off x="5904689" y="1546699"/>
            <a:ext cx="5934000" cy="34917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6000"/>
              <a:buFont typeface="Calibri"/>
              <a:buNone/>
              <a:defRPr b="1" sz="6000">
                <a:solidFill>
                  <a:schemeClr val="dk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201" name="Shape 201"/>
        <p:cNvGrpSpPr/>
        <p:nvPr/>
      </p:nvGrpSpPr>
      <p:grpSpPr>
        <a:xfrm>
          <a:off x="0" y="0"/>
          <a:ext cx="0" cy="0"/>
          <a:chOff x="0" y="0"/>
          <a:chExt cx="0" cy="0"/>
        </a:xfrm>
      </p:grpSpPr>
      <p:sp>
        <p:nvSpPr>
          <p:cNvPr id="202" name="Google Shape;202;p33"/>
          <p:cNvSpPr/>
          <p:nvPr/>
        </p:nvSpPr>
        <p:spPr>
          <a:xfrm>
            <a:off x="0" y="0"/>
            <a:ext cx="6107906" cy="6858000"/>
          </a:xfrm>
          <a:custGeom>
            <a:rect b="b" l="l" r="r" t="t"/>
            <a:pathLst>
              <a:path extrusionOk="0" h="6858000" w="6107906">
                <a:moveTo>
                  <a:pt x="0" y="0"/>
                </a:moveTo>
                <a:lnTo>
                  <a:pt x="6107906" y="0"/>
                </a:lnTo>
                <a:lnTo>
                  <a:pt x="4233386" y="6858000"/>
                </a:lnTo>
                <a:lnTo>
                  <a:pt x="0" y="6858000"/>
                </a:lnTo>
                <a:lnTo>
                  <a:pt x="0" y="0"/>
                </a:lnTo>
                <a:close/>
              </a:path>
            </a:pathLst>
          </a:custGeom>
          <a:gradFill>
            <a:gsLst>
              <a:gs pos="0">
                <a:srgbClr val="01023B">
                  <a:alpha val="80000"/>
                </a:srgbClr>
              </a:gs>
              <a:gs pos="50000">
                <a:srgbClr val="A53F52">
                  <a:alpha val="80000"/>
                </a:srgbClr>
              </a:gs>
              <a:gs pos="100000">
                <a:srgbClr val="E8995B">
                  <a:alpha val="80000"/>
                </a:srgbClr>
              </a:gs>
            </a:gsLst>
            <a:lin ang="16200038"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3" name="Google Shape;203;p33"/>
          <p:cNvSpPr txBox="1"/>
          <p:nvPr>
            <p:ph idx="1" type="body"/>
          </p:nvPr>
        </p:nvSpPr>
        <p:spPr>
          <a:xfrm>
            <a:off x="6096000" y="4209064"/>
            <a:ext cx="5251500" cy="3651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1000"/>
              </a:spcBef>
              <a:spcAft>
                <a:spcPts val="0"/>
              </a:spcAft>
              <a:buClr>
                <a:srgbClr val="888888"/>
              </a:buClr>
              <a:buSzPts val="2400"/>
              <a:buNone/>
              <a:defRPr sz="2400">
                <a:solidFill>
                  <a:srgbClr val="888888"/>
                </a:solidFill>
              </a:defRPr>
            </a:lvl1pPr>
            <a:lvl2pPr indent="-228600" lvl="1" marL="914400" rtl="0" algn="l">
              <a:lnSpc>
                <a:spcPct val="150000"/>
              </a:lnSpc>
              <a:spcBef>
                <a:spcPts val="500"/>
              </a:spcBef>
              <a:spcAft>
                <a:spcPts val="0"/>
              </a:spcAft>
              <a:buClr>
                <a:srgbClr val="888888"/>
              </a:buClr>
              <a:buSzPts val="2000"/>
              <a:buNone/>
              <a:defRPr sz="2000">
                <a:solidFill>
                  <a:srgbClr val="888888"/>
                </a:solidFill>
              </a:defRPr>
            </a:lvl2pPr>
            <a:lvl3pPr indent="-228600" lvl="2" marL="1371600" rtl="0" algn="l">
              <a:lnSpc>
                <a:spcPct val="150000"/>
              </a:lnSpc>
              <a:spcBef>
                <a:spcPts val="500"/>
              </a:spcBef>
              <a:spcAft>
                <a:spcPts val="0"/>
              </a:spcAft>
              <a:buClr>
                <a:srgbClr val="888888"/>
              </a:buClr>
              <a:buSzPts val="1800"/>
              <a:buNone/>
              <a:defRPr sz="1800">
                <a:solidFill>
                  <a:srgbClr val="888888"/>
                </a:solidFill>
              </a:defRPr>
            </a:lvl3pPr>
            <a:lvl4pPr indent="-228600" lvl="3" marL="1828800" rtl="0" algn="l">
              <a:lnSpc>
                <a:spcPct val="150000"/>
              </a:lnSpc>
              <a:spcBef>
                <a:spcPts val="500"/>
              </a:spcBef>
              <a:spcAft>
                <a:spcPts val="0"/>
              </a:spcAft>
              <a:buClr>
                <a:srgbClr val="888888"/>
              </a:buClr>
              <a:buSzPts val="1600"/>
              <a:buNone/>
              <a:defRPr sz="1600">
                <a:solidFill>
                  <a:srgbClr val="888888"/>
                </a:solidFill>
              </a:defRPr>
            </a:lvl4pPr>
            <a:lvl5pPr indent="-228600" lvl="4" marL="2286000" rtl="0" algn="l">
              <a:lnSpc>
                <a:spcPct val="15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04" name="Google Shape;204;p3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5" name="Google Shape;205;p33"/>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06" name="Google Shape;206;p33"/>
          <p:cNvSpPr txBox="1"/>
          <p:nvPr>
            <p:ph type="title"/>
          </p:nvPr>
        </p:nvSpPr>
        <p:spPr>
          <a:xfrm>
            <a:off x="6096000" y="2520779"/>
            <a:ext cx="5251500" cy="16614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6000"/>
              <a:buFont typeface="Calibri"/>
              <a:buNone/>
              <a:defRPr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207" name="Shape 207"/>
        <p:cNvGrpSpPr/>
        <p:nvPr/>
      </p:nvGrpSpPr>
      <p:grpSpPr>
        <a:xfrm>
          <a:off x="0" y="0"/>
          <a:ext cx="0" cy="0"/>
          <a:chOff x="0" y="0"/>
          <a:chExt cx="0" cy="0"/>
        </a:xfrm>
      </p:grpSpPr>
      <p:sp>
        <p:nvSpPr>
          <p:cNvPr id="208" name="Google Shape;208;p34"/>
          <p:cNvSpPr/>
          <p:nvPr/>
        </p:nvSpPr>
        <p:spPr>
          <a:xfrm>
            <a:off x="0" y="0"/>
            <a:ext cx="5032500" cy="6858000"/>
          </a:xfrm>
          <a:prstGeom prst="rect">
            <a:avLst/>
          </a:prstGeom>
          <a:solidFill>
            <a:srgbClr val="2F334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9" name="Google Shape;209;p34"/>
          <p:cNvSpPr txBox="1"/>
          <p:nvPr>
            <p:ph type="title"/>
          </p:nvPr>
        </p:nvSpPr>
        <p:spPr>
          <a:xfrm>
            <a:off x="839788" y="801277"/>
            <a:ext cx="3932100" cy="15837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1"/>
              </a:buClr>
              <a:buSzPts val="3600"/>
              <a:buFont typeface="Calibri"/>
              <a:buNone/>
              <a:defRPr sz="3600">
                <a:solidFill>
                  <a:schemeClr val="l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0" name="Google Shape;210;p3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1" name="Google Shape;211;p34"/>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12" name="Google Shape;212;p34"/>
          <p:cNvSpPr/>
          <p:nvPr/>
        </p:nvSpPr>
        <p:spPr>
          <a:xfrm>
            <a:off x="10184825" y="6413649"/>
            <a:ext cx="1399500" cy="4077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Calibri"/>
                <a:ea typeface="Calibri"/>
                <a:cs typeface="Calibri"/>
                <a:sym typeface="Calibri"/>
              </a:rPr>
              <a:t>FABRIKAM</a:t>
            </a:r>
            <a:endParaRPr b="1" i="0" sz="2400" u="none" cap="none" strike="noStrike">
              <a:solidFill>
                <a:schemeClr val="lt1"/>
              </a:solidFill>
              <a:latin typeface="Gill Sans"/>
              <a:ea typeface="Gill Sans"/>
              <a:cs typeface="Gill Sans"/>
              <a:sym typeface="Gill Sans"/>
            </a:endParaRPr>
          </a:p>
        </p:txBody>
      </p:sp>
      <p:sp>
        <p:nvSpPr>
          <p:cNvPr id="213" name="Google Shape;213;p34"/>
          <p:cNvSpPr txBox="1"/>
          <p:nvPr>
            <p:ph idx="1" type="body"/>
          </p:nvPr>
        </p:nvSpPr>
        <p:spPr>
          <a:xfrm>
            <a:off x="839788" y="2480552"/>
            <a:ext cx="3932100" cy="3388500"/>
          </a:xfrm>
          <a:prstGeom prst="rect">
            <a:avLst/>
          </a:prstGeom>
          <a:noFill/>
          <a:ln>
            <a:noFill/>
          </a:ln>
        </p:spPr>
        <p:txBody>
          <a:bodyPr anchorCtr="0" anchor="t" bIns="45700" lIns="91425" spcFirstLastPara="1" rIns="91425" wrap="square" tIns="45700">
            <a:noAutofit/>
          </a:bodyPr>
          <a:lstStyle>
            <a:lvl1pPr indent="-228600" lvl="0" marL="457200" rtl="0" algn="l">
              <a:lnSpc>
                <a:spcPct val="150000"/>
              </a:lnSpc>
              <a:spcBef>
                <a:spcPts val="1000"/>
              </a:spcBef>
              <a:spcAft>
                <a:spcPts val="0"/>
              </a:spcAft>
              <a:buClr>
                <a:schemeClr val="lt1"/>
              </a:buClr>
              <a:buSzPts val="1600"/>
              <a:buNone/>
              <a:defRPr sz="1600">
                <a:solidFill>
                  <a:schemeClr val="lt1"/>
                </a:solidFill>
              </a:defRPr>
            </a:lvl1pPr>
            <a:lvl2pPr indent="-228600" lvl="1" marL="914400" rtl="0" algn="l">
              <a:lnSpc>
                <a:spcPct val="150000"/>
              </a:lnSpc>
              <a:spcBef>
                <a:spcPts val="500"/>
              </a:spcBef>
              <a:spcAft>
                <a:spcPts val="0"/>
              </a:spcAft>
              <a:buClr>
                <a:schemeClr val="dk1"/>
              </a:buClr>
              <a:buSzPts val="1400"/>
              <a:buNone/>
              <a:defRPr sz="1400"/>
            </a:lvl2pPr>
            <a:lvl3pPr indent="-228600" lvl="2" marL="1371600" rtl="0" algn="l">
              <a:lnSpc>
                <a:spcPct val="150000"/>
              </a:lnSpc>
              <a:spcBef>
                <a:spcPts val="500"/>
              </a:spcBef>
              <a:spcAft>
                <a:spcPts val="0"/>
              </a:spcAft>
              <a:buClr>
                <a:schemeClr val="dk1"/>
              </a:buClr>
              <a:buSzPts val="1200"/>
              <a:buNone/>
              <a:defRPr sz="1200"/>
            </a:lvl3pPr>
            <a:lvl4pPr indent="-228600" lvl="3" marL="1828800" rtl="0" algn="l">
              <a:lnSpc>
                <a:spcPct val="150000"/>
              </a:lnSpc>
              <a:spcBef>
                <a:spcPts val="500"/>
              </a:spcBef>
              <a:spcAft>
                <a:spcPts val="0"/>
              </a:spcAft>
              <a:buClr>
                <a:schemeClr val="dk1"/>
              </a:buClr>
              <a:buSzPts val="1000"/>
              <a:buNone/>
              <a:defRPr sz="1000"/>
            </a:lvl4pPr>
            <a:lvl5pPr indent="-228600" lvl="4" marL="2286000" rtl="0" algn="l">
              <a:lnSpc>
                <a:spcPct val="15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214" name="Google Shape;214;p34"/>
          <p:cNvSpPr txBox="1"/>
          <p:nvPr>
            <p:ph idx="2" type="body"/>
          </p:nvPr>
        </p:nvSpPr>
        <p:spPr>
          <a:xfrm>
            <a:off x="5183188" y="801277"/>
            <a:ext cx="6565200" cy="5059800"/>
          </a:xfrm>
          <a:prstGeom prst="rect">
            <a:avLst/>
          </a:prstGeom>
          <a:noFill/>
          <a:ln>
            <a:noFill/>
          </a:ln>
        </p:spPr>
        <p:txBody>
          <a:bodyPr anchorCtr="0" anchor="t" bIns="45700" lIns="91425" spcFirstLastPara="1" rIns="91425" wrap="square" tIns="45700">
            <a:noAutofit/>
          </a:bodyPr>
          <a:lstStyle>
            <a:lvl1pPr indent="-355600" lvl="0" marL="457200" rtl="0" algn="l">
              <a:lnSpc>
                <a:spcPct val="150000"/>
              </a:lnSpc>
              <a:spcBef>
                <a:spcPts val="1000"/>
              </a:spcBef>
              <a:spcAft>
                <a:spcPts val="0"/>
              </a:spcAft>
              <a:buClr>
                <a:schemeClr val="dk1"/>
              </a:buClr>
              <a:buSzPts val="2000"/>
              <a:buChar char="•"/>
              <a:defRPr sz="2000"/>
            </a:lvl1pPr>
            <a:lvl2pPr indent="-342900" lvl="1" marL="914400" rtl="0" algn="l">
              <a:lnSpc>
                <a:spcPct val="150000"/>
              </a:lnSpc>
              <a:spcBef>
                <a:spcPts val="500"/>
              </a:spcBef>
              <a:spcAft>
                <a:spcPts val="0"/>
              </a:spcAft>
              <a:buClr>
                <a:schemeClr val="dk1"/>
              </a:buClr>
              <a:buSzPts val="1800"/>
              <a:buChar char="•"/>
              <a:defRPr sz="1800"/>
            </a:lvl2pPr>
            <a:lvl3pPr indent="-330200" lvl="2" marL="1371600" rtl="0" algn="l">
              <a:lnSpc>
                <a:spcPct val="150000"/>
              </a:lnSpc>
              <a:spcBef>
                <a:spcPts val="500"/>
              </a:spcBef>
              <a:spcAft>
                <a:spcPts val="0"/>
              </a:spcAft>
              <a:buClr>
                <a:schemeClr val="dk1"/>
              </a:buClr>
              <a:buSzPts val="1600"/>
              <a:buChar char="•"/>
              <a:defRPr sz="1600"/>
            </a:lvl3pPr>
            <a:lvl4pPr indent="-317500" lvl="3" marL="1828800" rtl="0" algn="l">
              <a:lnSpc>
                <a:spcPct val="150000"/>
              </a:lnSpc>
              <a:spcBef>
                <a:spcPts val="500"/>
              </a:spcBef>
              <a:spcAft>
                <a:spcPts val="0"/>
              </a:spcAft>
              <a:buClr>
                <a:schemeClr val="dk1"/>
              </a:buClr>
              <a:buSzPts val="1400"/>
              <a:buChar char="•"/>
              <a:defRPr sz="1400"/>
            </a:lvl4pPr>
            <a:lvl5pPr indent="-317500" lvl="4" marL="2286000" rtl="0" algn="l">
              <a:lnSpc>
                <a:spcPct val="150000"/>
              </a:lnSpc>
              <a:spcBef>
                <a:spcPts val="500"/>
              </a:spcBef>
              <a:spcAft>
                <a:spcPts val="0"/>
              </a:spcAft>
              <a:buClr>
                <a:schemeClr val="dk1"/>
              </a:buClr>
              <a:buSzPts val="1400"/>
              <a:buChar char="•"/>
              <a:defRPr sz="14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15" name="Shape 215"/>
        <p:cNvGrpSpPr/>
        <p:nvPr/>
      </p:nvGrpSpPr>
      <p:grpSpPr>
        <a:xfrm>
          <a:off x="0" y="0"/>
          <a:ext cx="0" cy="0"/>
          <a:chOff x="0" y="0"/>
          <a:chExt cx="0" cy="0"/>
        </a:xfrm>
      </p:grpSpPr>
      <p:sp>
        <p:nvSpPr>
          <p:cNvPr id="216" name="Google Shape;216;p3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7" name="Google Shape;217;p35"/>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and Content">
  <p:cSld name="2_Title and Content">
    <p:spTree>
      <p:nvGrpSpPr>
        <p:cNvPr id="31" name="Shape 31"/>
        <p:cNvGrpSpPr/>
        <p:nvPr/>
      </p:nvGrpSpPr>
      <p:grpSpPr>
        <a:xfrm>
          <a:off x="0" y="0"/>
          <a:ext cx="0" cy="0"/>
          <a:chOff x="0" y="0"/>
          <a:chExt cx="0" cy="0"/>
        </a:xfrm>
      </p:grpSpPr>
      <p:sp>
        <p:nvSpPr>
          <p:cNvPr id="32" name="Google Shape;32;p5"/>
          <p:cNvSpPr txBox="1"/>
          <p:nvPr>
            <p:ph type="title"/>
          </p:nvPr>
        </p:nvSpPr>
        <p:spPr>
          <a:xfrm>
            <a:off x="5767754" y="365125"/>
            <a:ext cx="6043246" cy="5739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3600"/>
              <a:buFont typeface="Calibri"/>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5767754" y="1625512"/>
            <a:ext cx="6043246" cy="4636392"/>
          </a:xfrm>
          <a:prstGeom prst="rect">
            <a:avLst/>
          </a:prstGeom>
          <a:noFill/>
          <a:ln>
            <a:noFill/>
          </a:ln>
        </p:spPr>
        <p:txBody>
          <a:bodyPr anchorCtr="0" anchor="t" bIns="45700" lIns="91425" spcFirstLastPara="1" rIns="91425" wrap="square" tIns="45700">
            <a:noAutofit/>
          </a:bodyPr>
          <a:lstStyle>
            <a:lvl1pPr indent="-330200" lvl="0" marL="457200" algn="l">
              <a:lnSpc>
                <a:spcPct val="150000"/>
              </a:lnSpc>
              <a:spcBef>
                <a:spcPts val="1000"/>
              </a:spcBef>
              <a:spcAft>
                <a:spcPts val="0"/>
              </a:spcAft>
              <a:buClr>
                <a:schemeClr val="dk1"/>
              </a:buClr>
              <a:buSzPts val="1600"/>
              <a:buChar char="•"/>
              <a:defRPr sz="1600"/>
            </a:lvl1pPr>
            <a:lvl2pPr indent="-317500" lvl="1" marL="914400" algn="l">
              <a:lnSpc>
                <a:spcPct val="150000"/>
              </a:lnSpc>
              <a:spcBef>
                <a:spcPts val="500"/>
              </a:spcBef>
              <a:spcAft>
                <a:spcPts val="0"/>
              </a:spcAft>
              <a:buClr>
                <a:schemeClr val="dk1"/>
              </a:buClr>
              <a:buSzPts val="1400"/>
              <a:buChar char="•"/>
              <a:defRPr sz="1400"/>
            </a:lvl2pPr>
            <a:lvl3pPr indent="-317500" lvl="2" marL="1371600" algn="l">
              <a:lnSpc>
                <a:spcPct val="150000"/>
              </a:lnSpc>
              <a:spcBef>
                <a:spcPts val="500"/>
              </a:spcBef>
              <a:spcAft>
                <a:spcPts val="0"/>
              </a:spcAft>
              <a:buClr>
                <a:schemeClr val="dk1"/>
              </a:buClr>
              <a:buSzPts val="1400"/>
              <a:buChar char="•"/>
              <a:defRPr sz="1400"/>
            </a:lvl3pPr>
            <a:lvl4pPr indent="-304800" lvl="3" marL="1828800" algn="l">
              <a:lnSpc>
                <a:spcPct val="150000"/>
              </a:lnSpc>
              <a:spcBef>
                <a:spcPts val="500"/>
              </a:spcBef>
              <a:spcAft>
                <a:spcPts val="0"/>
              </a:spcAft>
              <a:buClr>
                <a:schemeClr val="dk1"/>
              </a:buClr>
              <a:buSzPts val="1200"/>
              <a:buChar char="•"/>
              <a:defRPr sz="1200"/>
            </a:lvl4pPr>
            <a:lvl5pPr indent="-304800" lvl="4" marL="2286000" algn="l">
              <a:lnSpc>
                <a:spcPct val="15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
          <p:cNvSpPr txBox="1"/>
          <p:nvPr>
            <p:ph idx="2" type="body"/>
          </p:nvPr>
        </p:nvSpPr>
        <p:spPr>
          <a:xfrm>
            <a:off x="5767754" y="1003687"/>
            <a:ext cx="6043246" cy="365125"/>
          </a:xfrm>
          <a:prstGeom prst="rect">
            <a:avLst/>
          </a:prstGeom>
          <a:noFill/>
          <a:ln>
            <a:noFill/>
          </a:ln>
        </p:spPr>
        <p:txBody>
          <a:bodyPr anchorCtr="0" anchor="ctr" bIns="45700" lIns="91425" spcFirstLastPara="1" rIns="91425" wrap="square" tIns="45700">
            <a:noAutofit/>
          </a:bodyPr>
          <a:lstStyle>
            <a:lvl1pPr indent="-228600" lvl="0" marL="457200" algn="l">
              <a:lnSpc>
                <a:spcPct val="150000"/>
              </a:lnSpc>
              <a:spcBef>
                <a:spcPts val="1000"/>
              </a:spcBef>
              <a:spcAft>
                <a:spcPts val="0"/>
              </a:spcAft>
              <a:buClr>
                <a:srgbClr val="888888"/>
              </a:buClr>
              <a:buSzPts val="2000"/>
              <a:buNone/>
              <a:defRPr sz="2000">
                <a:solidFill>
                  <a:srgbClr val="888888"/>
                </a:solidFill>
              </a:defRPr>
            </a:lvl1pPr>
            <a:lvl2pPr indent="-228600" lvl="1" marL="914400" algn="l">
              <a:lnSpc>
                <a:spcPct val="150000"/>
              </a:lnSpc>
              <a:spcBef>
                <a:spcPts val="500"/>
              </a:spcBef>
              <a:spcAft>
                <a:spcPts val="0"/>
              </a:spcAft>
              <a:buClr>
                <a:srgbClr val="888888"/>
              </a:buClr>
              <a:buSzPts val="2000"/>
              <a:buNone/>
              <a:defRPr sz="2000">
                <a:solidFill>
                  <a:srgbClr val="888888"/>
                </a:solidFill>
              </a:defRPr>
            </a:lvl2pPr>
            <a:lvl3pPr indent="-228600" lvl="2" marL="1371600" algn="l">
              <a:lnSpc>
                <a:spcPct val="150000"/>
              </a:lnSpc>
              <a:spcBef>
                <a:spcPts val="500"/>
              </a:spcBef>
              <a:spcAft>
                <a:spcPts val="0"/>
              </a:spcAft>
              <a:buClr>
                <a:srgbClr val="888888"/>
              </a:buClr>
              <a:buSzPts val="1800"/>
              <a:buNone/>
              <a:defRPr sz="1800">
                <a:solidFill>
                  <a:srgbClr val="888888"/>
                </a:solidFill>
              </a:defRPr>
            </a:lvl3pPr>
            <a:lvl4pPr indent="-228600" lvl="3" marL="1828800" algn="l">
              <a:lnSpc>
                <a:spcPct val="150000"/>
              </a:lnSpc>
              <a:spcBef>
                <a:spcPts val="500"/>
              </a:spcBef>
              <a:spcAft>
                <a:spcPts val="0"/>
              </a:spcAft>
              <a:buClr>
                <a:srgbClr val="888888"/>
              </a:buClr>
              <a:buSzPts val="1600"/>
              <a:buNone/>
              <a:defRPr sz="1600">
                <a:solidFill>
                  <a:srgbClr val="888888"/>
                </a:solidFill>
              </a:defRPr>
            </a:lvl4pPr>
            <a:lvl5pPr indent="-228600" lvl="4" marL="2286000" algn="l">
              <a:lnSpc>
                <a:spcPct val="15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5"/>
          <p:cNvSpPr/>
          <p:nvPr>
            <p:ph idx="3" type="pic"/>
          </p:nvPr>
        </p:nvSpPr>
        <p:spPr>
          <a:xfrm>
            <a:off x="0" y="0"/>
            <a:ext cx="5416550" cy="6846932"/>
          </a:xfrm>
          <a:prstGeom prst="rect">
            <a:avLst/>
          </a:prstGeom>
          <a:noFill/>
          <a:ln>
            <a:noFill/>
          </a:ln>
        </p:spPr>
        <p:txBody>
          <a:bodyPr anchorCtr="0" anchor="ctr" bIns="45700" lIns="91425" spcFirstLastPara="1" rIns="91425" wrap="square" tIns="45700">
            <a:noAutofit/>
          </a:bodyPr>
          <a:lstStyle>
            <a:lvl1pPr lvl="0" marR="0" rtl="0" algn="ctr">
              <a:lnSpc>
                <a:spcPct val="15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lvl="1"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lvl="2"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37" name="Shape 37"/>
        <p:cNvGrpSpPr/>
        <p:nvPr/>
      </p:nvGrpSpPr>
      <p:grpSpPr>
        <a:xfrm>
          <a:off x="0" y="0"/>
          <a:ext cx="0" cy="0"/>
          <a:chOff x="0" y="0"/>
          <a:chExt cx="0" cy="0"/>
        </a:xfrm>
      </p:grpSpPr>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6"/>
          <p:cNvSpPr txBox="1"/>
          <p:nvPr>
            <p:ph type="title"/>
          </p:nvPr>
        </p:nvSpPr>
        <p:spPr>
          <a:xfrm>
            <a:off x="594519" y="365125"/>
            <a:ext cx="11002962" cy="82391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36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594519" y="1690117"/>
            <a:ext cx="10989920" cy="4486845"/>
          </a:xfrm>
          <a:prstGeom prst="rect">
            <a:avLst/>
          </a:prstGeom>
          <a:noFill/>
          <a:ln>
            <a:noFill/>
          </a:ln>
        </p:spPr>
        <p:txBody>
          <a:bodyPr anchorCtr="0" anchor="t" bIns="45700" lIns="91425" spcFirstLastPara="1" rIns="91425" wrap="square" tIns="45700">
            <a:noAutofit/>
          </a:bodyPr>
          <a:lstStyle>
            <a:lvl1pPr indent="-330200" lvl="0" marL="457200" algn="l">
              <a:lnSpc>
                <a:spcPct val="150000"/>
              </a:lnSpc>
              <a:spcBef>
                <a:spcPts val="1000"/>
              </a:spcBef>
              <a:spcAft>
                <a:spcPts val="0"/>
              </a:spcAft>
              <a:buClr>
                <a:schemeClr val="dk1"/>
              </a:buClr>
              <a:buSzPts val="1600"/>
              <a:buChar char="•"/>
              <a:defRPr/>
            </a:lvl1pPr>
            <a:lvl2pPr indent="-317500" lvl="1" marL="914400" algn="l">
              <a:lnSpc>
                <a:spcPct val="150000"/>
              </a:lnSpc>
              <a:spcBef>
                <a:spcPts val="500"/>
              </a:spcBef>
              <a:spcAft>
                <a:spcPts val="0"/>
              </a:spcAft>
              <a:buClr>
                <a:schemeClr val="dk1"/>
              </a:buClr>
              <a:buSzPts val="1400"/>
              <a:buChar char="•"/>
              <a:defRPr/>
            </a:lvl2pPr>
            <a:lvl3pPr indent="-317500" lvl="2" marL="1371600" algn="l">
              <a:lnSpc>
                <a:spcPct val="150000"/>
              </a:lnSpc>
              <a:spcBef>
                <a:spcPts val="500"/>
              </a:spcBef>
              <a:spcAft>
                <a:spcPts val="0"/>
              </a:spcAft>
              <a:buClr>
                <a:schemeClr val="dk1"/>
              </a:buClr>
              <a:buSzPts val="1400"/>
              <a:buChar char="•"/>
              <a:defRPr/>
            </a:lvl3pPr>
            <a:lvl4pPr indent="-304800" lvl="3" marL="1828800" algn="l">
              <a:lnSpc>
                <a:spcPct val="150000"/>
              </a:lnSpc>
              <a:spcBef>
                <a:spcPts val="500"/>
              </a:spcBef>
              <a:spcAft>
                <a:spcPts val="0"/>
              </a:spcAft>
              <a:buClr>
                <a:schemeClr val="dk1"/>
              </a:buClr>
              <a:buSzPts val="1200"/>
              <a:buChar char="•"/>
              <a:defRPr/>
            </a:lvl4pPr>
            <a:lvl5pPr indent="-304800" lvl="4" marL="2286000" algn="l">
              <a:lnSpc>
                <a:spcPct val="150000"/>
              </a:lnSpc>
              <a:spcBef>
                <a:spcPts val="500"/>
              </a:spcBef>
              <a:spcAft>
                <a:spcPts val="0"/>
              </a:spcAft>
              <a:buClr>
                <a:schemeClr val="dk1"/>
              </a:buClr>
              <a:buSzPts val="12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Page Image">
  <p:cSld name="Full Page Image">
    <p:spTree>
      <p:nvGrpSpPr>
        <p:cNvPr id="42" name="Shape 42"/>
        <p:cNvGrpSpPr/>
        <p:nvPr/>
      </p:nvGrpSpPr>
      <p:grpSpPr>
        <a:xfrm>
          <a:off x="0" y="0"/>
          <a:ext cx="0" cy="0"/>
          <a:chOff x="0" y="0"/>
          <a:chExt cx="0" cy="0"/>
        </a:xfrm>
      </p:grpSpPr>
      <p:sp>
        <p:nvSpPr>
          <p:cNvPr id="43" name="Google Shape;43;p7"/>
          <p:cNvSpPr/>
          <p:nvPr>
            <p:ph idx="2" type="pic"/>
          </p:nvPr>
        </p:nvSpPr>
        <p:spPr>
          <a:xfrm>
            <a:off x="0" y="0"/>
            <a:ext cx="12192000" cy="6858000"/>
          </a:xfrm>
          <a:prstGeom prst="rect">
            <a:avLst/>
          </a:prstGeom>
          <a:noFill/>
          <a:ln>
            <a:noFill/>
          </a:ln>
        </p:spPr>
        <p:txBody>
          <a:bodyPr anchorCtr="0" anchor="ctr" bIns="45700" lIns="91425" spcFirstLastPara="1" rIns="91425" wrap="square" tIns="45700">
            <a:noAutofit/>
          </a:bodyPr>
          <a:lstStyle>
            <a:lvl1pPr lvl="0" marR="0" rtl="0" algn="ctr">
              <a:lnSpc>
                <a:spcPct val="15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lvl="1"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lvl="2"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7"/>
          <p:cNvSpPr txBox="1"/>
          <p:nvPr>
            <p:ph type="title"/>
          </p:nvPr>
        </p:nvSpPr>
        <p:spPr>
          <a:xfrm>
            <a:off x="594519" y="365125"/>
            <a:ext cx="11002962" cy="82391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ubtitle, Image, and Content">
  <p:cSld name="Title, Subtitle, Image, and Content">
    <p:spTree>
      <p:nvGrpSpPr>
        <p:cNvPr id="45" name="Shape 45"/>
        <p:cNvGrpSpPr/>
        <p:nvPr/>
      </p:nvGrpSpPr>
      <p:grpSpPr>
        <a:xfrm>
          <a:off x="0" y="0"/>
          <a:ext cx="0" cy="0"/>
          <a:chOff x="0" y="0"/>
          <a:chExt cx="0" cy="0"/>
        </a:xfrm>
      </p:grpSpPr>
      <p:sp>
        <p:nvSpPr>
          <p:cNvPr id="46" name="Google Shape;46;p8"/>
          <p:cNvSpPr txBox="1"/>
          <p:nvPr>
            <p:ph type="title"/>
          </p:nvPr>
        </p:nvSpPr>
        <p:spPr>
          <a:xfrm>
            <a:off x="7792279" y="365125"/>
            <a:ext cx="4018722" cy="573989"/>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 type="body"/>
          </p:nvPr>
        </p:nvSpPr>
        <p:spPr>
          <a:xfrm>
            <a:off x="7792279" y="1625512"/>
            <a:ext cx="4018722" cy="4636392"/>
          </a:xfrm>
          <a:prstGeom prst="rect">
            <a:avLst/>
          </a:prstGeom>
          <a:noFill/>
          <a:ln>
            <a:noFill/>
          </a:ln>
        </p:spPr>
        <p:txBody>
          <a:bodyPr anchorCtr="0" anchor="t" bIns="45700" lIns="0" spcFirstLastPara="1" rIns="0" wrap="square" tIns="45700">
            <a:noAutofit/>
          </a:bodyPr>
          <a:lstStyle>
            <a:lvl1pPr indent="-330200" lvl="0" marL="457200" algn="l">
              <a:lnSpc>
                <a:spcPct val="150000"/>
              </a:lnSpc>
              <a:spcBef>
                <a:spcPts val="500"/>
              </a:spcBef>
              <a:spcAft>
                <a:spcPts val="0"/>
              </a:spcAft>
              <a:buClr>
                <a:schemeClr val="dk1"/>
              </a:buClr>
              <a:buSzPts val="1600"/>
              <a:buChar char="•"/>
              <a:defRPr sz="1600"/>
            </a:lvl1pPr>
            <a:lvl2pPr indent="-317500" lvl="1" marL="914400" algn="l">
              <a:lnSpc>
                <a:spcPct val="150000"/>
              </a:lnSpc>
              <a:spcBef>
                <a:spcPts val="500"/>
              </a:spcBef>
              <a:spcAft>
                <a:spcPts val="0"/>
              </a:spcAft>
              <a:buClr>
                <a:schemeClr val="dk1"/>
              </a:buClr>
              <a:buSzPts val="1400"/>
              <a:buChar char="•"/>
              <a:defRPr sz="1400"/>
            </a:lvl2pPr>
            <a:lvl3pPr indent="-317500" lvl="2" marL="1371600" algn="l">
              <a:lnSpc>
                <a:spcPct val="150000"/>
              </a:lnSpc>
              <a:spcBef>
                <a:spcPts val="500"/>
              </a:spcBef>
              <a:spcAft>
                <a:spcPts val="0"/>
              </a:spcAft>
              <a:buClr>
                <a:schemeClr val="dk1"/>
              </a:buClr>
              <a:buSzPts val="1400"/>
              <a:buChar char="•"/>
              <a:defRPr sz="1400"/>
            </a:lvl3pPr>
            <a:lvl4pPr indent="-304800" lvl="3" marL="1828800" algn="l">
              <a:lnSpc>
                <a:spcPct val="150000"/>
              </a:lnSpc>
              <a:spcBef>
                <a:spcPts val="500"/>
              </a:spcBef>
              <a:spcAft>
                <a:spcPts val="0"/>
              </a:spcAft>
              <a:buClr>
                <a:schemeClr val="dk1"/>
              </a:buClr>
              <a:buSzPts val="1200"/>
              <a:buChar char="•"/>
              <a:defRPr sz="1200"/>
            </a:lvl4pPr>
            <a:lvl5pPr indent="-304800" lvl="4" marL="2286000" algn="l">
              <a:lnSpc>
                <a:spcPct val="15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8"/>
          <p:cNvSpPr/>
          <p:nvPr>
            <p:ph idx="2" type="pic"/>
          </p:nvPr>
        </p:nvSpPr>
        <p:spPr>
          <a:xfrm>
            <a:off x="0" y="-19878"/>
            <a:ext cx="7406905" cy="6866810"/>
          </a:xfrm>
          <a:prstGeom prst="rect">
            <a:avLst/>
          </a:prstGeom>
          <a:noFill/>
          <a:ln>
            <a:noFill/>
          </a:ln>
        </p:spPr>
        <p:txBody>
          <a:bodyPr anchorCtr="0" anchor="ctr" bIns="45700" lIns="91425" spcFirstLastPara="1" rIns="91425" wrap="square" tIns="45700">
            <a:noAutofit/>
          </a:bodyPr>
          <a:lstStyle>
            <a:lvl1pPr lvl="0" marR="0" rtl="0" algn="ctr">
              <a:lnSpc>
                <a:spcPct val="15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lvl="1"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lvl="2"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9" name="Google Shape;49;p8"/>
          <p:cNvSpPr txBox="1"/>
          <p:nvPr>
            <p:ph idx="3" type="body"/>
          </p:nvPr>
        </p:nvSpPr>
        <p:spPr>
          <a:xfrm>
            <a:off x="7819116" y="1003687"/>
            <a:ext cx="3991884" cy="407670"/>
          </a:xfrm>
          <a:prstGeom prst="rect">
            <a:avLst/>
          </a:prstGeom>
          <a:noFill/>
          <a:ln>
            <a:noFill/>
          </a:ln>
        </p:spPr>
        <p:txBody>
          <a:bodyPr anchorCtr="0" anchor="ctr" bIns="45700" lIns="0" spcFirstLastPara="1" rIns="0" wrap="square" tIns="45700">
            <a:noAutofit/>
          </a:bodyPr>
          <a:lstStyle>
            <a:lvl1pPr indent="-228600" lvl="0" marL="457200" algn="l">
              <a:lnSpc>
                <a:spcPct val="150000"/>
              </a:lnSpc>
              <a:spcBef>
                <a:spcPts val="1000"/>
              </a:spcBef>
              <a:spcAft>
                <a:spcPts val="0"/>
              </a:spcAft>
              <a:buClr>
                <a:srgbClr val="888888"/>
              </a:buClr>
              <a:buSzPts val="2000"/>
              <a:buNone/>
              <a:defRPr sz="2000">
                <a:solidFill>
                  <a:srgbClr val="888888"/>
                </a:solidFill>
              </a:defRPr>
            </a:lvl1pPr>
            <a:lvl2pPr indent="-228600" lvl="1" marL="914400" algn="l">
              <a:lnSpc>
                <a:spcPct val="150000"/>
              </a:lnSpc>
              <a:spcBef>
                <a:spcPts val="500"/>
              </a:spcBef>
              <a:spcAft>
                <a:spcPts val="0"/>
              </a:spcAft>
              <a:buClr>
                <a:srgbClr val="888888"/>
              </a:buClr>
              <a:buSzPts val="2000"/>
              <a:buNone/>
              <a:defRPr sz="2000">
                <a:solidFill>
                  <a:srgbClr val="888888"/>
                </a:solidFill>
              </a:defRPr>
            </a:lvl2pPr>
            <a:lvl3pPr indent="-228600" lvl="2" marL="1371600" algn="l">
              <a:lnSpc>
                <a:spcPct val="150000"/>
              </a:lnSpc>
              <a:spcBef>
                <a:spcPts val="500"/>
              </a:spcBef>
              <a:spcAft>
                <a:spcPts val="0"/>
              </a:spcAft>
              <a:buClr>
                <a:srgbClr val="888888"/>
              </a:buClr>
              <a:buSzPts val="1800"/>
              <a:buNone/>
              <a:defRPr sz="1800">
                <a:solidFill>
                  <a:srgbClr val="888888"/>
                </a:solidFill>
              </a:defRPr>
            </a:lvl3pPr>
            <a:lvl4pPr indent="-228600" lvl="3" marL="1828800" algn="l">
              <a:lnSpc>
                <a:spcPct val="150000"/>
              </a:lnSpc>
              <a:spcBef>
                <a:spcPts val="500"/>
              </a:spcBef>
              <a:spcAft>
                <a:spcPts val="0"/>
              </a:spcAft>
              <a:buClr>
                <a:srgbClr val="888888"/>
              </a:buClr>
              <a:buSzPts val="1600"/>
              <a:buNone/>
              <a:defRPr sz="1600">
                <a:solidFill>
                  <a:srgbClr val="888888"/>
                </a:solidFill>
              </a:defRPr>
            </a:lvl4pPr>
            <a:lvl5pPr indent="-228600" lvl="4" marL="2286000" algn="l">
              <a:lnSpc>
                <a:spcPct val="15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0" name="Google Shape;50;p8"/>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and Content">
  <p:cSld name="3_Title and Content">
    <p:spTree>
      <p:nvGrpSpPr>
        <p:cNvPr id="51" name="Shape 51"/>
        <p:cNvGrpSpPr/>
        <p:nvPr/>
      </p:nvGrpSpPr>
      <p:grpSpPr>
        <a:xfrm>
          <a:off x="0" y="0"/>
          <a:ext cx="0" cy="0"/>
          <a:chOff x="0" y="0"/>
          <a:chExt cx="0" cy="0"/>
        </a:xfrm>
      </p:grpSpPr>
      <p:sp>
        <p:nvSpPr>
          <p:cNvPr id="52" name="Google Shape;52;p9"/>
          <p:cNvSpPr/>
          <p:nvPr/>
        </p:nvSpPr>
        <p:spPr>
          <a:xfrm>
            <a:off x="7415213" y="0"/>
            <a:ext cx="4776787" cy="6846932"/>
          </a:xfrm>
          <a:prstGeom prst="rect">
            <a:avLst/>
          </a:prstGeom>
          <a:solidFill>
            <a:srgbClr val="2F334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 name="Google Shape;53;p9"/>
          <p:cNvSpPr txBox="1"/>
          <p:nvPr>
            <p:ph type="title"/>
          </p:nvPr>
        </p:nvSpPr>
        <p:spPr>
          <a:xfrm>
            <a:off x="7792279" y="365125"/>
            <a:ext cx="4018722" cy="573989"/>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Clr>
                <a:schemeClr val="lt1"/>
              </a:buClr>
              <a:buSzPts val="3200"/>
              <a:buFont typeface="Calibri"/>
              <a:buNone/>
              <a:defRPr sz="3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9"/>
          <p:cNvSpPr txBox="1"/>
          <p:nvPr>
            <p:ph idx="1" type="body"/>
          </p:nvPr>
        </p:nvSpPr>
        <p:spPr>
          <a:xfrm>
            <a:off x="7792279" y="1625512"/>
            <a:ext cx="4018722" cy="4636392"/>
          </a:xfrm>
          <a:prstGeom prst="rect">
            <a:avLst/>
          </a:prstGeom>
          <a:noFill/>
          <a:ln>
            <a:noFill/>
          </a:ln>
        </p:spPr>
        <p:txBody>
          <a:bodyPr anchorCtr="0" anchor="t" bIns="45700" lIns="0" spcFirstLastPara="1" rIns="0" wrap="square" tIns="45700">
            <a:noAutofit/>
          </a:bodyPr>
          <a:lstStyle>
            <a:lvl1pPr indent="-330200" lvl="0" marL="457200" algn="l">
              <a:lnSpc>
                <a:spcPct val="150000"/>
              </a:lnSpc>
              <a:spcBef>
                <a:spcPts val="1000"/>
              </a:spcBef>
              <a:spcAft>
                <a:spcPts val="0"/>
              </a:spcAft>
              <a:buClr>
                <a:schemeClr val="lt1"/>
              </a:buClr>
              <a:buSzPts val="1600"/>
              <a:buChar char="•"/>
              <a:defRPr sz="1600">
                <a:solidFill>
                  <a:schemeClr val="lt1"/>
                </a:solidFill>
              </a:defRPr>
            </a:lvl1pPr>
            <a:lvl2pPr indent="-317500" lvl="1" marL="914400" algn="l">
              <a:lnSpc>
                <a:spcPct val="150000"/>
              </a:lnSpc>
              <a:spcBef>
                <a:spcPts val="500"/>
              </a:spcBef>
              <a:spcAft>
                <a:spcPts val="0"/>
              </a:spcAft>
              <a:buClr>
                <a:schemeClr val="lt1"/>
              </a:buClr>
              <a:buSzPts val="1400"/>
              <a:buChar char="•"/>
              <a:defRPr sz="1400">
                <a:solidFill>
                  <a:schemeClr val="lt1"/>
                </a:solidFill>
              </a:defRPr>
            </a:lvl2pPr>
            <a:lvl3pPr indent="-317500" lvl="2" marL="1371600" algn="l">
              <a:lnSpc>
                <a:spcPct val="150000"/>
              </a:lnSpc>
              <a:spcBef>
                <a:spcPts val="500"/>
              </a:spcBef>
              <a:spcAft>
                <a:spcPts val="0"/>
              </a:spcAft>
              <a:buClr>
                <a:schemeClr val="lt1"/>
              </a:buClr>
              <a:buSzPts val="1400"/>
              <a:buChar char="•"/>
              <a:defRPr sz="1400">
                <a:solidFill>
                  <a:schemeClr val="lt1"/>
                </a:solidFill>
              </a:defRPr>
            </a:lvl3pPr>
            <a:lvl4pPr indent="-304800" lvl="3" marL="1828800" algn="l">
              <a:lnSpc>
                <a:spcPct val="150000"/>
              </a:lnSpc>
              <a:spcBef>
                <a:spcPts val="500"/>
              </a:spcBef>
              <a:spcAft>
                <a:spcPts val="0"/>
              </a:spcAft>
              <a:buClr>
                <a:schemeClr val="lt1"/>
              </a:buClr>
              <a:buSzPts val="1200"/>
              <a:buChar char="•"/>
              <a:defRPr sz="1200">
                <a:solidFill>
                  <a:schemeClr val="lt1"/>
                </a:solidFill>
              </a:defRPr>
            </a:lvl4pPr>
            <a:lvl5pPr indent="-304800" lvl="4" marL="2286000" algn="l">
              <a:lnSpc>
                <a:spcPct val="150000"/>
              </a:lnSpc>
              <a:spcBef>
                <a:spcPts val="500"/>
              </a:spcBef>
              <a:spcAft>
                <a:spcPts val="0"/>
              </a:spcAft>
              <a:buClr>
                <a:schemeClr val="lt1"/>
              </a:buClr>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9"/>
          <p:cNvSpPr txBox="1"/>
          <p:nvPr>
            <p:ph idx="2" type="body"/>
          </p:nvPr>
        </p:nvSpPr>
        <p:spPr>
          <a:xfrm>
            <a:off x="7819116" y="1003687"/>
            <a:ext cx="3991884" cy="407670"/>
          </a:xfrm>
          <a:prstGeom prst="rect">
            <a:avLst/>
          </a:prstGeom>
          <a:noFill/>
          <a:ln>
            <a:noFill/>
          </a:ln>
        </p:spPr>
        <p:txBody>
          <a:bodyPr anchorCtr="0" anchor="ctr" bIns="45700" lIns="0" spcFirstLastPara="1" rIns="0" wrap="square" tIns="45700">
            <a:noAutofit/>
          </a:bodyPr>
          <a:lstStyle>
            <a:lvl1pPr indent="-228600" lvl="0" marL="457200" algn="l">
              <a:lnSpc>
                <a:spcPct val="150000"/>
              </a:lnSpc>
              <a:spcBef>
                <a:spcPts val="1000"/>
              </a:spcBef>
              <a:spcAft>
                <a:spcPts val="0"/>
              </a:spcAft>
              <a:buClr>
                <a:schemeClr val="lt1"/>
              </a:buClr>
              <a:buSzPts val="2000"/>
              <a:buNone/>
              <a:defRPr sz="2000">
                <a:solidFill>
                  <a:schemeClr val="lt1"/>
                </a:solidFill>
              </a:defRPr>
            </a:lvl1pPr>
            <a:lvl2pPr indent="-228600" lvl="1" marL="914400" algn="l">
              <a:lnSpc>
                <a:spcPct val="150000"/>
              </a:lnSpc>
              <a:spcBef>
                <a:spcPts val="500"/>
              </a:spcBef>
              <a:spcAft>
                <a:spcPts val="0"/>
              </a:spcAft>
              <a:buClr>
                <a:srgbClr val="888888"/>
              </a:buClr>
              <a:buSzPts val="2000"/>
              <a:buNone/>
              <a:defRPr sz="2000">
                <a:solidFill>
                  <a:srgbClr val="888888"/>
                </a:solidFill>
              </a:defRPr>
            </a:lvl2pPr>
            <a:lvl3pPr indent="-228600" lvl="2" marL="1371600" algn="l">
              <a:lnSpc>
                <a:spcPct val="150000"/>
              </a:lnSpc>
              <a:spcBef>
                <a:spcPts val="500"/>
              </a:spcBef>
              <a:spcAft>
                <a:spcPts val="0"/>
              </a:spcAft>
              <a:buClr>
                <a:srgbClr val="888888"/>
              </a:buClr>
              <a:buSzPts val="1800"/>
              <a:buNone/>
              <a:defRPr sz="1800">
                <a:solidFill>
                  <a:srgbClr val="888888"/>
                </a:solidFill>
              </a:defRPr>
            </a:lvl3pPr>
            <a:lvl4pPr indent="-228600" lvl="3" marL="1828800" algn="l">
              <a:lnSpc>
                <a:spcPct val="150000"/>
              </a:lnSpc>
              <a:spcBef>
                <a:spcPts val="500"/>
              </a:spcBef>
              <a:spcAft>
                <a:spcPts val="0"/>
              </a:spcAft>
              <a:buClr>
                <a:srgbClr val="888888"/>
              </a:buClr>
              <a:buSzPts val="1600"/>
              <a:buNone/>
              <a:defRPr sz="1600">
                <a:solidFill>
                  <a:srgbClr val="888888"/>
                </a:solidFill>
              </a:defRPr>
            </a:lvl4pPr>
            <a:lvl5pPr indent="-228600" lvl="4" marL="2286000" algn="l">
              <a:lnSpc>
                <a:spcPct val="15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6" name="Google Shape;56;p9"/>
          <p:cNvSpPr txBox="1"/>
          <p:nvPr>
            <p:ph idx="3" type="body"/>
          </p:nvPr>
        </p:nvSpPr>
        <p:spPr>
          <a:xfrm>
            <a:off x="0" y="0"/>
            <a:ext cx="7415213" cy="6858000"/>
          </a:xfrm>
          <a:prstGeom prst="rect">
            <a:avLst/>
          </a:prstGeom>
          <a:noFill/>
          <a:ln>
            <a:noFill/>
          </a:ln>
        </p:spPr>
        <p:txBody>
          <a:bodyPr anchorCtr="0" anchor="ctr" bIns="45700" lIns="91425" spcFirstLastPara="1" rIns="91425" wrap="square" tIns="45700">
            <a:noAutofit/>
          </a:bodyPr>
          <a:lstStyle>
            <a:lvl1pPr indent="-228600" lvl="0" marL="457200" algn="ctr">
              <a:lnSpc>
                <a:spcPct val="150000"/>
              </a:lnSpc>
              <a:spcBef>
                <a:spcPts val="1000"/>
              </a:spcBef>
              <a:spcAft>
                <a:spcPts val="0"/>
              </a:spcAft>
              <a:buClr>
                <a:schemeClr val="dk1"/>
              </a:buClr>
              <a:buSzPts val="1600"/>
              <a:buNone/>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9"/>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8" name="Google Shape;58;p9"/>
          <p:cNvSpPr/>
          <p:nvPr/>
        </p:nvSpPr>
        <p:spPr>
          <a:xfrm>
            <a:off x="10184825" y="6413649"/>
            <a:ext cx="1399614" cy="407804"/>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Calibri"/>
                <a:ea typeface="Calibri"/>
                <a:cs typeface="Calibri"/>
                <a:sym typeface="Calibri"/>
              </a:rPr>
              <a:t>FABRIKAM</a:t>
            </a:r>
            <a:endParaRPr b="1" i="0" sz="2400" u="none" cap="none" strike="noStrike">
              <a:solidFill>
                <a:schemeClr val="lt1"/>
              </a:solidFill>
              <a:latin typeface="Gill Sans"/>
              <a:ea typeface="Gill Sans"/>
              <a:cs typeface="Gill Sans"/>
              <a:sym typeface="Gill Sans"/>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59" name="Shape 59"/>
        <p:cNvGrpSpPr/>
        <p:nvPr/>
      </p:nvGrpSpPr>
      <p:grpSpPr>
        <a:xfrm>
          <a:off x="0" y="0"/>
          <a:ext cx="0" cy="0"/>
          <a:chOff x="0" y="0"/>
          <a:chExt cx="0" cy="0"/>
        </a:xfrm>
      </p:grpSpPr>
      <p:sp>
        <p:nvSpPr>
          <p:cNvPr id="60" name="Google Shape;60;p10"/>
          <p:cNvSpPr/>
          <p:nvPr/>
        </p:nvSpPr>
        <p:spPr>
          <a:xfrm>
            <a:off x="6084094" y="1189038"/>
            <a:ext cx="6107906" cy="5668962"/>
          </a:xfrm>
          <a:prstGeom prst="rect">
            <a:avLst/>
          </a:pr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 name="Google Shape;61;p10"/>
          <p:cNvSpPr/>
          <p:nvPr/>
        </p:nvSpPr>
        <p:spPr>
          <a:xfrm>
            <a:off x="0" y="1189038"/>
            <a:ext cx="6096000" cy="5668962"/>
          </a:xfrm>
          <a:prstGeom prst="rect">
            <a:avLst/>
          </a:prstGeom>
          <a:solidFill>
            <a:srgbClr val="2F334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2" name="Google Shape;62;p10"/>
          <p:cNvSpPr txBox="1"/>
          <p:nvPr>
            <p:ph type="title"/>
          </p:nvPr>
        </p:nvSpPr>
        <p:spPr>
          <a:xfrm>
            <a:off x="594519" y="0"/>
            <a:ext cx="11002962" cy="118903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3600"/>
              <a:buFont typeface="Calibri"/>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 type="body"/>
          </p:nvPr>
        </p:nvSpPr>
        <p:spPr>
          <a:xfrm>
            <a:off x="469107" y="1827972"/>
            <a:ext cx="5157787" cy="494506"/>
          </a:xfrm>
          <a:prstGeom prst="rect">
            <a:avLst/>
          </a:prstGeom>
          <a:noFill/>
          <a:ln>
            <a:noFill/>
          </a:ln>
        </p:spPr>
        <p:txBody>
          <a:bodyPr anchorCtr="0" anchor="ctr" bIns="0" lIns="0" spcFirstLastPara="1" rIns="0" wrap="square" tIns="0">
            <a:noAutofit/>
          </a:bodyPr>
          <a:lstStyle>
            <a:lvl1pPr indent="-228600" lvl="0" marL="457200" algn="l">
              <a:lnSpc>
                <a:spcPct val="150000"/>
              </a:lnSpc>
              <a:spcBef>
                <a:spcPts val="1000"/>
              </a:spcBef>
              <a:spcAft>
                <a:spcPts val="0"/>
              </a:spcAft>
              <a:buClr>
                <a:schemeClr val="lt1"/>
              </a:buClr>
              <a:buSzPts val="2400"/>
              <a:buNone/>
              <a:defRPr b="0" sz="2400">
                <a:solidFill>
                  <a:schemeClr val="lt1"/>
                </a:solidFill>
              </a:defRPr>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 name="Google Shape;64;p10"/>
          <p:cNvSpPr txBox="1"/>
          <p:nvPr>
            <p:ph idx="2" type="body"/>
          </p:nvPr>
        </p:nvSpPr>
        <p:spPr>
          <a:xfrm>
            <a:off x="469107" y="2342356"/>
            <a:ext cx="5157787" cy="3684588"/>
          </a:xfrm>
          <a:prstGeom prst="rect">
            <a:avLst/>
          </a:prstGeom>
          <a:noFill/>
          <a:ln>
            <a:noFill/>
          </a:ln>
        </p:spPr>
        <p:txBody>
          <a:bodyPr anchorCtr="0" anchor="t" bIns="0" lIns="0" spcFirstLastPara="1" rIns="0" wrap="square" tIns="0">
            <a:noAutofit/>
          </a:bodyPr>
          <a:lstStyle>
            <a:lvl1pPr indent="-330200" lvl="0" marL="457200" algn="l">
              <a:lnSpc>
                <a:spcPct val="150000"/>
              </a:lnSpc>
              <a:spcBef>
                <a:spcPts val="1000"/>
              </a:spcBef>
              <a:spcAft>
                <a:spcPts val="0"/>
              </a:spcAft>
              <a:buClr>
                <a:schemeClr val="lt1"/>
              </a:buClr>
              <a:buSzPts val="1600"/>
              <a:buChar char="•"/>
              <a:defRPr sz="1600">
                <a:solidFill>
                  <a:schemeClr val="lt1"/>
                </a:solidFill>
              </a:defRPr>
            </a:lvl1pPr>
            <a:lvl2pPr indent="-317500" lvl="1" marL="914400" algn="l">
              <a:lnSpc>
                <a:spcPct val="150000"/>
              </a:lnSpc>
              <a:spcBef>
                <a:spcPts val="500"/>
              </a:spcBef>
              <a:spcAft>
                <a:spcPts val="0"/>
              </a:spcAft>
              <a:buClr>
                <a:schemeClr val="lt1"/>
              </a:buClr>
              <a:buSzPts val="1400"/>
              <a:buChar char="•"/>
              <a:defRPr sz="1400">
                <a:solidFill>
                  <a:schemeClr val="lt1"/>
                </a:solidFill>
              </a:defRPr>
            </a:lvl2pPr>
            <a:lvl3pPr indent="-317500" lvl="2" marL="1371600" algn="l">
              <a:lnSpc>
                <a:spcPct val="150000"/>
              </a:lnSpc>
              <a:spcBef>
                <a:spcPts val="500"/>
              </a:spcBef>
              <a:spcAft>
                <a:spcPts val="0"/>
              </a:spcAft>
              <a:buClr>
                <a:schemeClr val="lt1"/>
              </a:buClr>
              <a:buSzPts val="1400"/>
              <a:buChar char="•"/>
              <a:defRPr sz="1400">
                <a:solidFill>
                  <a:schemeClr val="lt1"/>
                </a:solidFill>
              </a:defRPr>
            </a:lvl3pPr>
            <a:lvl4pPr indent="-304800" lvl="3" marL="1828800" algn="l">
              <a:lnSpc>
                <a:spcPct val="150000"/>
              </a:lnSpc>
              <a:spcBef>
                <a:spcPts val="500"/>
              </a:spcBef>
              <a:spcAft>
                <a:spcPts val="0"/>
              </a:spcAft>
              <a:buClr>
                <a:schemeClr val="lt1"/>
              </a:buClr>
              <a:buSzPts val="1200"/>
              <a:buChar char="•"/>
              <a:defRPr sz="1200">
                <a:solidFill>
                  <a:schemeClr val="lt1"/>
                </a:solidFill>
              </a:defRPr>
            </a:lvl4pPr>
            <a:lvl5pPr indent="-304800" lvl="4" marL="2286000" algn="l">
              <a:lnSpc>
                <a:spcPct val="150000"/>
              </a:lnSpc>
              <a:spcBef>
                <a:spcPts val="500"/>
              </a:spcBef>
              <a:spcAft>
                <a:spcPts val="0"/>
              </a:spcAft>
              <a:buClr>
                <a:schemeClr val="lt1"/>
              </a:buClr>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0"/>
          <p:cNvSpPr txBox="1"/>
          <p:nvPr>
            <p:ph idx="3" type="body"/>
          </p:nvPr>
        </p:nvSpPr>
        <p:spPr>
          <a:xfrm>
            <a:off x="6565107" y="1827972"/>
            <a:ext cx="5183188" cy="494506"/>
          </a:xfrm>
          <a:prstGeom prst="rect">
            <a:avLst/>
          </a:prstGeom>
          <a:noFill/>
          <a:ln>
            <a:noFill/>
          </a:ln>
        </p:spPr>
        <p:txBody>
          <a:bodyPr anchorCtr="0" anchor="ctr" bIns="0" lIns="0" spcFirstLastPara="1" rIns="0" wrap="square" tIns="0">
            <a:noAutofit/>
          </a:bodyPr>
          <a:lstStyle>
            <a:lvl1pPr indent="-228600" lvl="0" marL="457200" algn="l">
              <a:lnSpc>
                <a:spcPct val="150000"/>
              </a:lnSpc>
              <a:spcBef>
                <a:spcPts val="1000"/>
              </a:spcBef>
              <a:spcAft>
                <a:spcPts val="0"/>
              </a:spcAft>
              <a:buClr>
                <a:schemeClr val="lt1"/>
              </a:buClr>
              <a:buSzPts val="2400"/>
              <a:buNone/>
              <a:defRPr b="0" sz="2400">
                <a:solidFill>
                  <a:schemeClr val="lt1"/>
                </a:solidFill>
              </a:defRPr>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6" name="Google Shape;66;p10"/>
          <p:cNvSpPr txBox="1"/>
          <p:nvPr>
            <p:ph idx="4" type="body"/>
          </p:nvPr>
        </p:nvSpPr>
        <p:spPr>
          <a:xfrm>
            <a:off x="6565107" y="2342356"/>
            <a:ext cx="5183188" cy="3684588"/>
          </a:xfrm>
          <a:prstGeom prst="rect">
            <a:avLst/>
          </a:prstGeom>
          <a:noFill/>
          <a:ln>
            <a:noFill/>
          </a:ln>
        </p:spPr>
        <p:txBody>
          <a:bodyPr anchorCtr="0" anchor="t" bIns="0" lIns="0" spcFirstLastPara="1" rIns="0" wrap="square" tIns="0">
            <a:noAutofit/>
          </a:bodyPr>
          <a:lstStyle>
            <a:lvl1pPr indent="-330200" lvl="0" marL="457200" algn="l">
              <a:lnSpc>
                <a:spcPct val="150000"/>
              </a:lnSpc>
              <a:spcBef>
                <a:spcPts val="1000"/>
              </a:spcBef>
              <a:spcAft>
                <a:spcPts val="0"/>
              </a:spcAft>
              <a:buClr>
                <a:schemeClr val="lt1"/>
              </a:buClr>
              <a:buSzPts val="1600"/>
              <a:buChar char="•"/>
              <a:defRPr sz="1600">
                <a:solidFill>
                  <a:schemeClr val="lt1"/>
                </a:solidFill>
              </a:defRPr>
            </a:lvl1pPr>
            <a:lvl2pPr indent="-317500" lvl="1" marL="914400" algn="l">
              <a:lnSpc>
                <a:spcPct val="150000"/>
              </a:lnSpc>
              <a:spcBef>
                <a:spcPts val="500"/>
              </a:spcBef>
              <a:spcAft>
                <a:spcPts val="0"/>
              </a:spcAft>
              <a:buClr>
                <a:schemeClr val="lt1"/>
              </a:buClr>
              <a:buSzPts val="1400"/>
              <a:buChar char="•"/>
              <a:defRPr sz="1400">
                <a:solidFill>
                  <a:schemeClr val="lt1"/>
                </a:solidFill>
              </a:defRPr>
            </a:lvl2pPr>
            <a:lvl3pPr indent="-317500" lvl="2" marL="1371600" algn="l">
              <a:lnSpc>
                <a:spcPct val="150000"/>
              </a:lnSpc>
              <a:spcBef>
                <a:spcPts val="500"/>
              </a:spcBef>
              <a:spcAft>
                <a:spcPts val="0"/>
              </a:spcAft>
              <a:buClr>
                <a:schemeClr val="lt1"/>
              </a:buClr>
              <a:buSzPts val="1400"/>
              <a:buChar char="•"/>
              <a:defRPr sz="1400">
                <a:solidFill>
                  <a:schemeClr val="lt1"/>
                </a:solidFill>
              </a:defRPr>
            </a:lvl3pPr>
            <a:lvl4pPr indent="-304800" lvl="3" marL="1828800" algn="l">
              <a:lnSpc>
                <a:spcPct val="150000"/>
              </a:lnSpc>
              <a:spcBef>
                <a:spcPts val="500"/>
              </a:spcBef>
              <a:spcAft>
                <a:spcPts val="0"/>
              </a:spcAft>
              <a:buClr>
                <a:schemeClr val="lt1"/>
              </a:buClr>
              <a:buSzPts val="1200"/>
              <a:buChar char="•"/>
              <a:defRPr sz="1200">
                <a:solidFill>
                  <a:schemeClr val="lt1"/>
                </a:solidFill>
              </a:defRPr>
            </a:lvl4pPr>
            <a:lvl5pPr indent="-304800" lvl="4" marL="2286000" algn="l">
              <a:lnSpc>
                <a:spcPct val="150000"/>
              </a:lnSpc>
              <a:spcBef>
                <a:spcPts val="500"/>
              </a:spcBef>
              <a:spcAft>
                <a:spcPts val="0"/>
              </a:spcAft>
              <a:buClr>
                <a:schemeClr val="lt1"/>
              </a:buClr>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10"/>
          <p:cNvSpPr/>
          <p:nvPr/>
        </p:nvSpPr>
        <p:spPr>
          <a:xfrm>
            <a:off x="10184825" y="6413649"/>
            <a:ext cx="1399614" cy="407804"/>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Calibri"/>
                <a:ea typeface="Calibri"/>
                <a:cs typeface="Calibri"/>
                <a:sym typeface="Calibri"/>
              </a:rPr>
              <a:t>FABRIKAM</a:t>
            </a:r>
            <a:endParaRPr b="1" i="0" sz="2400" u="none" cap="none" strike="noStrike">
              <a:solidFill>
                <a:schemeClr val="lt1"/>
              </a:solidFill>
              <a:latin typeface="Gill Sans"/>
              <a:ea typeface="Gill Sans"/>
              <a:cs typeface="Gill Sans"/>
              <a:sym typeface="Gill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7" Type="http://schemas.openxmlformats.org/officeDocument/2006/relationships/slideLayout" Target="../slideLayouts/slideLayout33.xml"/><Relationship Id="rId16" Type="http://schemas.openxmlformats.org/officeDocument/2006/relationships/slideLayout" Target="../slideLayouts/slideLayout32.xml"/><Relationship Id="rId5" Type="http://schemas.openxmlformats.org/officeDocument/2006/relationships/slideLayout" Target="../slideLayouts/slideLayout21.xml"/><Relationship Id="rId6" Type="http://schemas.openxmlformats.org/officeDocument/2006/relationships/slideLayout" Target="../slideLayouts/slideLayout22.xml"/><Relationship Id="rId18" Type="http://schemas.openxmlformats.org/officeDocument/2006/relationships/theme" Target="../theme/theme3.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94519" y="365125"/>
            <a:ext cx="11002962" cy="823913"/>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594519" y="1365813"/>
            <a:ext cx="10989920" cy="481115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150000"/>
              </a:lnSpc>
              <a:spcBef>
                <a:spcPts val="1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17500" lvl="2" marL="1371600"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10184825" y="6413649"/>
            <a:ext cx="1399614" cy="407804"/>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C2153"/>
                </a:solidFill>
                <a:latin typeface="Calibri"/>
                <a:ea typeface="Calibri"/>
                <a:cs typeface="Calibri"/>
                <a:sym typeface="Calibri"/>
              </a:rPr>
              <a:t>FAB</a:t>
            </a:r>
            <a:r>
              <a:rPr b="1" i="0" lang="en-US" sz="2400" u="none" cap="none" strike="noStrike">
                <a:solidFill>
                  <a:srgbClr val="A53F52"/>
                </a:solidFill>
                <a:latin typeface="Calibri"/>
                <a:ea typeface="Calibri"/>
                <a:cs typeface="Calibri"/>
                <a:sym typeface="Calibri"/>
              </a:rPr>
              <a:t>RIKAM</a:t>
            </a:r>
            <a:endParaRPr b="1" i="0" sz="2400" u="none" cap="none" strike="noStrike">
              <a:solidFill>
                <a:srgbClr val="A53F52"/>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mc:AlternateContent>
    <mc:Choice Requires="p14">
      <p:transition p14:dur="0">
        <p:fade thruBlk="1"/>
      </p:transition>
    </mc:Choice>
    <mc:Fallback>
      <p:transition>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9" name="Shape 109"/>
        <p:cNvGrpSpPr/>
        <p:nvPr/>
      </p:nvGrpSpPr>
      <p:grpSpPr>
        <a:xfrm>
          <a:off x="0" y="0"/>
          <a:ext cx="0" cy="0"/>
          <a:chOff x="0" y="0"/>
          <a:chExt cx="0" cy="0"/>
        </a:xfrm>
      </p:grpSpPr>
      <p:sp>
        <p:nvSpPr>
          <p:cNvPr id="110" name="Google Shape;110;p18"/>
          <p:cNvSpPr txBox="1"/>
          <p:nvPr>
            <p:ph type="title"/>
          </p:nvPr>
        </p:nvSpPr>
        <p:spPr>
          <a:xfrm>
            <a:off x="594519" y="365125"/>
            <a:ext cx="11003100" cy="823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1" name="Google Shape;111;p18"/>
          <p:cNvSpPr txBox="1"/>
          <p:nvPr>
            <p:ph idx="1" type="body"/>
          </p:nvPr>
        </p:nvSpPr>
        <p:spPr>
          <a:xfrm>
            <a:off x="594519" y="1365813"/>
            <a:ext cx="10989900" cy="481110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150000"/>
              </a:lnSpc>
              <a:spcBef>
                <a:spcPts val="1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17500" lvl="2" marL="1371600"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2" name="Google Shape;112;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3" name="Google Shape;113;p18"/>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18"/>
          <p:cNvSpPr/>
          <p:nvPr/>
        </p:nvSpPr>
        <p:spPr>
          <a:xfrm>
            <a:off x="10184825" y="6413649"/>
            <a:ext cx="1399500" cy="4077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C2153"/>
                </a:solidFill>
                <a:latin typeface="Calibri"/>
                <a:ea typeface="Calibri"/>
                <a:cs typeface="Calibri"/>
                <a:sym typeface="Calibri"/>
              </a:rPr>
              <a:t>FAB</a:t>
            </a:r>
            <a:r>
              <a:rPr b="1" i="0" lang="en-US" sz="2400" u="none" cap="none" strike="noStrike">
                <a:solidFill>
                  <a:srgbClr val="A53F52"/>
                </a:solidFill>
                <a:latin typeface="Calibri"/>
                <a:ea typeface="Calibri"/>
                <a:cs typeface="Calibri"/>
                <a:sym typeface="Calibri"/>
              </a:rPr>
              <a:t>RIKAM</a:t>
            </a:r>
            <a:endParaRPr b="1" i="0" sz="2400" u="none" cap="none" strike="noStrike">
              <a:solidFill>
                <a:srgbClr val="A53F52"/>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mc:AlternateContent>
    <mc:Choice Requires="p14">
      <p:transition spd="slow" p14:dur="1000">
        <p:fade thruBlk="1"/>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6.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8.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19.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1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8.png"/><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3.jpg"/><Relationship Id="rId4" Type="http://schemas.openxmlformats.org/officeDocument/2006/relationships/image" Target="../media/image17.png"/><Relationship Id="rId5" Type="http://schemas.openxmlformats.org/officeDocument/2006/relationships/image" Target="../media/image26.png"/><Relationship Id="rId6"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 Id="rId3"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descr="Abstract Building" id="222" name="Google Shape;222;p36"/>
          <p:cNvPicPr preferRelativeResize="0"/>
          <p:nvPr>
            <p:ph idx="2" type="pic"/>
          </p:nvPr>
        </p:nvPicPr>
        <p:blipFill rotWithShape="1">
          <a:blip r:embed="rId3">
            <a:alphaModFix/>
          </a:blip>
          <a:srcRect b="0" l="0" r="0" t="0"/>
          <a:stretch/>
        </p:blipFill>
        <p:spPr>
          <a:xfrm>
            <a:off x="0" y="0"/>
            <a:ext cx="12192000" cy="6858000"/>
          </a:xfrm>
          <a:prstGeom prst="rect">
            <a:avLst/>
          </a:prstGeom>
          <a:noFill/>
          <a:ln>
            <a:noFill/>
          </a:ln>
        </p:spPr>
      </p:pic>
      <p:sp>
        <p:nvSpPr>
          <p:cNvPr id="223" name="Google Shape;223;p36"/>
          <p:cNvSpPr/>
          <p:nvPr/>
        </p:nvSpPr>
        <p:spPr>
          <a:xfrm>
            <a:off x="0" y="0"/>
            <a:ext cx="12192000" cy="6858000"/>
          </a:xfrm>
          <a:prstGeom prst="rect">
            <a:avLst/>
          </a:prstGeom>
          <a:gradFill>
            <a:gsLst>
              <a:gs pos="0">
                <a:srgbClr val="01023B">
                  <a:alpha val="69411"/>
                </a:srgbClr>
              </a:gs>
              <a:gs pos="50000">
                <a:srgbClr val="A53F52">
                  <a:alpha val="69411"/>
                </a:srgbClr>
              </a:gs>
              <a:gs pos="100000">
                <a:srgbClr val="E8995B">
                  <a:alpha val="69411"/>
                </a:srgbClr>
              </a:gs>
            </a:gsLst>
            <a:lin ang="16200038"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4" name="Google Shape;224;p36"/>
          <p:cNvSpPr txBox="1"/>
          <p:nvPr>
            <p:ph type="title"/>
          </p:nvPr>
        </p:nvSpPr>
        <p:spPr>
          <a:xfrm>
            <a:off x="702375" y="936899"/>
            <a:ext cx="10787100" cy="2907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5400"/>
              <a:buFont typeface="Calibri"/>
              <a:buNone/>
            </a:pPr>
            <a:r>
              <a:rPr lang="en-US" sz="5400">
                <a:latin typeface="Lobster"/>
                <a:ea typeface="Lobster"/>
                <a:cs typeface="Lobster"/>
                <a:sym typeface="Lobster"/>
              </a:rPr>
              <a:t>Adversarial search in the context of a game: Alpha-Beta pruning</a:t>
            </a:r>
            <a:endParaRPr>
              <a:latin typeface="Lobster"/>
              <a:ea typeface="Lobster"/>
              <a:cs typeface="Lobster"/>
              <a:sym typeface="Lobster"/>
            </a:endParaRPr>
          </a:p>
        </p:txBody>
      </p:sp>
      <p:sp>
        <p:nvSpPr>
          <p:cNvPr id="225" name="Google Shape;225;p36"/>
          <p:cNvSpPr txBox="1"/>
          <p:nvPr>
            <p:ph idx="1" type="body"/>
          </p:nvPr>
        </p:nvSpPr>
        <p:spPr>
          <a:xfrm>
            <a:off x="1215550" y="3890625"/>
            <a:ext cx="9792300" cy="1470300"/>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chemeClr val="lt1"/>
              </a:buClr>
              <a:buSzPts val="2040"/>
              <a:buNone/>
            </a:pPr>
            <a:r>
              <a:rPr lang="en-US">
                <a:latin typeface="Pacifico"/>
                <a:ea typeface="Pacifico"/>
                <a:cs typeface="Pacifico"/>
                <a:sym typeface="Pacifico"/>
              </a:rPr>
              <a:t>By </a:t>
            </a:r>
            <a:endParaRPr>
              <a:latin typeface="Pacifico"/>
              <a:ea typeface="Pacifico"/>
              <a:cs typeface="Pacifico"/>
              <a:sym typeface="Pacifico"/>
            </a:endParaRPr>
          </a:p>
          <a:p>
            <a:pPr indent="0" lvl="0" marL="0" rtl="0" algn="ctr">
              <a:lnSpc>
                <a:spcPct val="80000"/>
              </a:lnSpc>
              <a:spcBef>
                <a:spcPts val="0"/>
              </a:spcBef>
              <a:spcAft>
                <a:spcPts val="0"/>
              </a:spcAft>
              <a:buClr>
                <a:schemeClr val="lt1"/>
              </a:buClr>
              <a:buSzPts val="2040"/>
              <a:buNone/>
            </a:pPr>
            <a:r>
              <a:t/>
            </a:r>
            <a:endParaRPr>
              <a:latin typeface="Pacifico"/>
              <a:ea typeface="Pacifico"/>
              <a:cs typeface="Pacifico"/>
              <a:sym typeface="Pacifico"/>
            </a:endParaRPr>
          </a:p>
          <a:p>
            <a:pPr indent="0" lvl="0" marL="0" rtl="0" algn="ctr">
              <a:lnSpc>
                <a:spcPct val="80000"/>
              </a:lnSpc>
              <a:spcBef>
                <a:spcPts val="0"/>
              </a:spcBef>
              <a:spcAft>
                <a:spcPts val="0"/>
              </a:spcAft>
              <a:buClr>
                <a:schemeClr val="lt1"/>
              </a:buClr>
              <a:buSzPts val="2040"/>
              <a:buNone/>
            </a:pPr>
            <a:r>
              <a:rPr lang="en-US">
                <a:latin typeface="Pacifico"/>
                <a:ea typeface="Pacifico"/>
                <a:cs typeface="Pacifico"/>
                <a:sym typeface="Pacifico"/>
              </a:rPr>
              <a:t>Bhavam Gupta , Rajat Kumar Dalai, Naresh Kumar Kaushal</a:t>
            </a:r>
            <a:endParaRPr>
              <a:latin typeface="Pacifico"/>
              <a:ea typeface="Pacifico"/>
              <a:cs typeface="Pacifico"/>
              <a:sym typeface="Pacific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5"/>
          <p:cNvSpPr txBox="1"/>
          <p:nvPr/>
        </p:nvSpPr>
        <p:spPr>
          <a:xfrm>
            <a:off x="273025" y="546050"/>
            <a:ext cx="6825900" cy="55410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Calibri"/>
              <a:buChar char="●"/>
            </a:pPr>
            <a:r>
              <a:rPr b="1" i="0" lang="en-US" sz="2400" u="none" cap="none" strike="noStrike">
                <a:solidFill>
                  <a:srgbClr val="000000"/>
                </a:solidFill>
                <a:latin typeface="Calibri"/>
                <a:ea typeface="Calibri"/>
                <a:cs typeface="Calibri"/>
                <a:sym typeface="Calibri"/>
              </a:rPr>
              <a:t>Aim:</a:t>
            </a:r>
            <a:r>
              <a:rPr b="0" i="0" lang="en-US" sz="2000" u="none" cap="none" strike="noStrike">
                <a:solidFill>
                  <a:srgbClr val="000000"/>
                </a:solidFill>
                <a:latin typeface="Calibri"/>
                <a:ea typeface="Calibri"/>
                <a:cs typeface="Calibri"/>
                <a:sym typeface="Calibri"/>
              </a:rPr>
              <a:t> Optimal Strategy for MAX to win the game</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1" i="0" lang="en-US" sz="2400" u="none" cap="none" strike="noStrike">
                <a:solidFill>
                  <a:srgbClr val="000000"/>
                </a:solidFill>
                <a:latin typeface="Calibri"/>
                <a:ea typeface="Calibri"/>
                <a:cs typeface="Calibri"/>
                <a:sym typeface="Calibri"/>
              </a:rPr>
              <a:t>Approach:</a:t>
            </a:r>
            <a:r>
              <a:rPr b="0" i="0" lang="en-US" sz="2000" u="none" cap="none" strike="noStrike">
                <a:solidFill>
                  <a:srgbClr val="000000"/>
                </a:solidFill>
                <a:latin typeface="Calibri"/>
                <a:ea typeface="Calibri"/>
                <a:cs typeface="Calibri"/>
                <a:sym typeface="Calibri"/>
              </a:rPr>
              <a:t> Depth-First Search</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1" i="0" lang="en-US" sz="2400" u="none" cap="none" strike="noStrike">
                <a:solidFill>
                  <a:srgbClr val="000000"/>
                </a:solidFill>
                <a:latin typeface="Calibri"/>
                <a:ea typeface="Calibri"/>
                <a:cs typeface="Calibri"/>
                <a:sym typeface="Calibri"/>
              </a:rPr>
              <a:t>Time Complexity: O(b</a:t>
            </a:r>
            <a:r>
              <a:rPr b="1" baseline="30000" i="0" lang="en-US" sz="2400" u="none" cap="none" strike="noStrike">
                <a:solidFill>
                  <a:srgbClr val="000000"/>
                </a:solidFill>
                <a:latin typeface="Calibri"/>
                <a:ea typeface="Calibri"/>
                <a:cs typeface="Calibri"/>
                <a:sym typeface="Calibri"/>
              </a:rPr>
              <a:t>m</a:t>
            </a:r>
            <a:r>
              <a:rPr b="1" i="0" lang="en-US" sz="2400" u="none" cap="none" strike="noStrike">
                <a:solidFill>
                  <a:srgbClr val="000000"/>
                </a:solidFill>
                <a:latin typeface="Calibri"/>
                <a:ea typeface="Calibri"/>
                <a:cs typeface="Calibri"/>
                <a:sym typeface="Calibri"/>
              </a:rPr>
              <a:t>)</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1" i="0" lang="en-US" sz="2400" u="none" cap="none" strike="noStrike">
                <a:solidFill>
                  <a:srgbClr val="000000"/>
                </a:solidFill>
                <a:latin typeface="Calibri"/>
                <a:ea typeface="Calibri"/>
                <a:cs typeface="Calibri"/>
                <a:sym typeface="Calibri"/>
              </a:rPr>
              <a:t>Drawback</a:t>
            </a:r>
            <a:r>
              <a:rPr b="0" i="0" lang="en-US" sz="2000" u="none" cap="none" strike="noStrike">
                <a:solidFill>
                  <a:srgbClr val="000000"/>
                </a:solidFill>
                <a:latin typeface="Calibri"/>
                <a:ea typeface="Calibri"/>
                <a:cs typeface="Calibri"/>
                <a:sym typeface="Calibri"/>
              </a:rPr>
              <a:t>: It gets really slow for complex games such as Chess, Go etc.</a:t>
            </a:r>
            <a:endParaRPr b="0" i="0" sz="2000" u="none" cap="none" strike="noStrike">
              <a:solidFill>
                <a:srgbClr val="000000"/>
              </a:solidFill>
              <a:latin typeface="Calibri"/>
              <a:ea typeface="Calibri"/>
              <a:cs typeface="Calibri"/>
              <a:sym typeface="Calibri"/>
            </a:endParaRPr>
          </a:p>
        </p:txBody>
      </p:sp>
      <p:pic>
        <p:nvPicPr>
          <p:cNvPr descr="Adversarial Search" id="291" name="Google Shape;291;p45"/>
          <p:cNvPicPr preferRelativeResize="0"/>
          <p:nvPr/>
        </p:nvPicPr>
        <p:blipFill rotWithShape="1">
          <a:blip r:embed="rId3">
            <a:alphaModFix/>
          </a:blip>
          <a:srcRect b="0" l="0" r="0" t="0"/>
          <a:stretch/>
        </p:blipFill>
        <p:spPr>
          <a:xfrm>
            <a:off x="7034675" y="255375"/>
            <a:ext cx="4834324" cy="66026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6"/>
          <p:cNvSpPr txBox="1"/>
          <p:nvPr/>
        </p:nvSpPr>
        <p:spPr>
          <a:xfrm>
            <a:off x="273025" y="546050"/>
            <a:ext cx="6825900" cy="55410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Calibri"/>
              <a:buChar char="●"/>
            </a:pPr>
            <a:r>
              <a:rPr b="1" i="0" lang="en-US" sz="2400" u="none" cap="none" strike="noStrike">
                <a:solidFill>
                  <a:srgbClr val="000000"/>
                </a:solidFill>
                <a:latin typeface="Calibri"/>
                <a:ea typeface="Calibri"/>
                <a:cs typeface="Calibri"/>
                <a:sym typeface="Calibri"/>
              </a:rPr>
              <a:t>Aim:</a:t>
            </a:r>
            <a:r>
              <a:rPr b="0" i="0" lang="en-US" sz="2000" u="none" cap="none" strike="noStrike">
                <a:solidFill>
                  <a:srgbClr val="000000"/>
                </a:solidFill>
                <a:latin typeface="Calibri"/>
                <a:ea typeface="Calibri"/>
                <a:cs typeface="Calibri"/>
                <a:sym typeface="Calibri"/>
              </a:rPr>
              <a:t> Optimal Strategy for MAX to win the game</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1" i="0" lang="en-US" sz="2400" u="none" cap="none" strike="noStrike">
                <a:solidFill>
                  <a:srgbClr val="000000"/>
                </a:solidFill>
                <a:latin typeface="Calibri"/>
                <a:ea typeface="Calibri"/>
                <a:cs typeface="Calibri"/>
                <a:sym typeface="Calibri"/>
              </a:rPr>
              <a:t>Approach:</a:t>
            </a:r>
            <a:r>
              <a:rPr b="0" i="0" lang="en-US" sz="2000" u="none" cap="none" strike="noStrike">
                <a:solidFill>
                  <a:srgbClr val="000000"/>
                </a:solidFill>
                <a:latin typeface="Calibri"/>
                <a:ea typeface="Calibri"/>
                <a:cs typeface="Calibri"/>
                <a:sym typeface="Calibri"/>
              </a:rPr>
              <a:t> Depth-First Search</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1" i="0" lang="en-US" sz="2400" u="none" cap="none" strike="noStrike">
                <a:solidFill>
                  <a:srgbClr val="000000"/>
                </a:solidFill>
                <a:latin typeface="Calibri"/>
                <a:ea typeface="Calibri"/>
                <a:cs typeface="Calibri"/>
                <a:sym typeface="Calibri"/>
              </a:rPr>
              <a:t>Time Complexity: O(b</a:t>
            </a:r>
            <a:r>
              <a:rPr b="1" baseline="30000" i="0" lang="en-US" sz="2400" u="none" cap="none" strike="noStrike">
                <a:solidFill>
                  <a:srgbClr val="000000"/>
                </a:solidFill>
                <a:latin typeface="Calibri"/>
                <a:ea typeface="Calibri"/>
                <a:cs typeface="Calibri"/>
                <a:sym typeface="Calibri"/>
              </a:rPr>
              <a:t>m</a:t>
            </a:r>
            <a:r>
              <a:rPr b="1" i="0" lang="en-US" sz="2400" u="none" cap="none" strike="noStrike">
                <a:solidFill>
                  <a:srgbClr val="000000"/>
                </a:solidFill>
                <a:latin typeface="Calibri"/>
                <a:ea typeface="Calibri"/>
                <a:cs typeface="Calibri"/>
                <a:sym typeface="Calibri"/>
              </a:rPr>
              <a:t>)</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1" i="0" lang="en-US" sz="2400" u="none" cap="none" strike="noStrike">
                <a:solidFill>
                  <a:srgbClr val="000000"/>
                </a:solidFill>
                <a:latin typeface="Calibri"/>
                <a:ea typeface="Calibri"/>
                <a:cs typeface="Calibri"/>
                <a:sym typeface="Calibri"/>
              </a:rPr>
              <a:t>Drawback</a:t>
            </a:r>
            <a:r>
              <a:rPr b="0" i="0" lang="en-US" sz="2000" u="none" cap="none" strike="noStrike">
                <a:solidFill>
                  <a:srgbClr val="000000"/>
                </a:solidFill>
                <a:latin typeface="Calibri"/>
                <a:ea typeface="Calibri"/>
                <a:cs typeface="Calibri"/>
                <a:sym typeface="Calibri"/>
              </a:rPr>
              <a:t>: It gets really slow for complex games such as Chess, Go etc.</a:t>
            </a:r>
            <a:endParaRPr b="0" i="0" sz="20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This type of games has </a:t>
            </a:r>
            <a:r>
              <a:rPr b="1" i="0" lang="en-US" sz="2000" u="none" cap="none" strike="noStrike">
                <a:solidFill>
                  <a:srgbClr val="000000"/>
                </a:solidFill>
                <a:latin typeface="Calibri"/>
                <a:ea typeface="Calibri"/>
                <a:cs typeface="Calibri"/>
                <a:sym typeface="Calibri"/>
              </a:rPr>
              <a:t>huge branching factor</a:t>
            </a:r>
            <a:r>
              <a:rPr b="0" i="0" lang="en-US" sz="2000" u="none" cap="none" strike="noStrike">
                <a:solidFill>
                  <a:srgbClr val="000000"/>
                </a:solidFill>
                <a:latin typeface="Calibri"/>
                <a:ea typeface="Calibri"/>
                <a:cs typeface="Calibri"/>
                <a:sym typeface="Calibri"/>
              </a:rPr>
              <a:t> and the player has a </a:t>
            </a:r>
            <a:r>
              <a:rPr b="1" i="0" lang="en-US" sz="2000" u="none" cap="none" strike="noStrike">
                <a:solidFill>
                  <a:srgbClr val="000000"/>
                </a:solidFill>
                <a:latin typeface="Calibri"/>
                <a:ea typeface="Calibri"/>
                <a:cs typeface="Calibri"/>
                <a:sym typeface="Calibri"/>
              </a:rPr>
              <a:t>lot of choices</a:t>
            </a:r>
            <a:r>
              <a:rPr b="0" i="0" lang="en-US" sz="2000" u="none" cap="none" strike="noStrike">
                <a:solidFill>
                  <a:srgbClr val="000000"/>
                </a:solidFill>
                <a:latin typeface="Calibri"/>
                <a:ea typeface="Calibri"/>
                <a:cs typeface="Calibri"/>
                <a:sym typeface="Calibri"/>
              </a:rPr>
              <a:t>.</a:t>
            </a:r>
            <a:endParaRPr b="0" i="0" sz="2000" u="none" cap="none" strike="noStrike">
              <a:solidFill>
                <a:srgbClr val="000000"/>
              </a:solidFill>
              <a:latin typeface="Calibri"/>
              <a:ea typeface="Calibri"/>
              <a:cs typeface="Calibri"/>
              <a:sym typeface="Calibri"/>
            </a:endParaRPr>
          </a:p>
        </p:txBody>
      </p:sp>
      <p:pic>
        <p:nvPicPr>
          <p:cNvPr descr="Adversarial Search" id="297" name="Google Shape;297;p46"/>
          <p:cNvPicPr preferRelativeResize="0"/>
          <p:nvPr/>
        </p:nvPicPr>
        <p:blipFill rotWithShape="1">
          <a:blip r:embed="rId3">
            <a:alphaModFix/>
          </a:blip>
          <a:srcRect b="0" l="0" r="0" t="0"/>
          <a:stretch/>
        </p:blipFill>
        <p:spPr>
          <a:xfrm>
            <a:off x="7034675" y="255375"/>
            <a:ext cx="4834324" cy="66026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7"/>
          <p:cNvSpPr txBox="1"/>
          <p:nvPr/>
        </p:nvSpPr>
        <p:spPr>
          <a:xfrm>
            <a:off x="273025" y="546050"/>
            <a:ext cx="6825900" cy="55410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Calibri"/>
              <a:buChar char="●"/>
            </a:pPr>
            <a:r>
              <a:rPr b="1" i="0" lang="en-US" sz="2400" u="none" cap="none" strike="noStrike">
                <a:solidFill>
                  <a:srgbClr val="000000"/>
                </a:solidFill>
                <a:latin typeface="Calibri"/>
                <a:ea typeface="Calibri"/>
                <a:cs typeface="Calibri"/>
                <a:sym typeface="Calibri"/>
              </a:rPr>
              <a:t>Aim:</a:t>
            </a:r>
            <a:r>
              <a:rPr b="0" i="0" lang="en-US" sz="2000" u="none" cap="none" strike="noStrike">
                <a:solidFill>
                  <a:srgbClr val="000000"/>
                </a:solidFill>
                <a:latin typeface="Calibri"/>
                <a:ea typeface="Calibri"/>
                <a:cs typeface="Calibri"/>
                <a:sym typeface="Calibri"/>
              </a:rPr>
              <a:t> Optimal Strategy for MAX to win the game</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1" i="0" lang="en-US" sz="2400" u="none" cap="none" strike="noStrike">
                <a:solidFill>
                  <a:srgbClr val="000000"/>
                </a:solidFill>
                <a:latin typeface="Calibri"/>
                <a:ea typeface="Calibri"/>
                <a:cs typeface="Calibri"/>
                <a:sym typeface="Calibri"/>
              </a:rPr>
              <a:t>Approach:</a:t>
            </a:r>
            <a:r>
              <a:rPr b="0" i="0" lang="en-US" sz="2000" u="none" cap="none" strike="noStrike">
                <a:solidFill>
                  <a:srgbClr val="000000"/>
                </a:solidFill>
                <a:latin typeface="Calibri"/>
                <a:ea typeface="Calibri"/>
                <a:cs typeface="Calibri"/>
                <a:sym typeface="Calibri"/>
              </a:rPr>
              <a:t> Depth-First Search</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1" i="0" lang="en-US" sz="2400" u="none" cap="none" strike="noStrike">
                <a:solidFill>
                  <a:srgbClr val="000000"/>
                </a:solidFill>
                <a:latin typeface="Calibri"/>
                <a:ea typeface="Calibri"/>
                <a:cs typeface="Calibri"/>
                <a:sym typeface="Calibri"/>
              </a:rPr>
              <a:t>Time Complexity: O(b</a:t>
            </a:r>
            <a:r>
              <a:rPr b="1" baseline="30000" i="0" lang="en-US" sz="2400" u="none" cap="none" strike="noStrike">
                <a:solidFill>
                  <a:srgbClr val="000000"/>
                </a:solidFill>
                <a:latin typeface="Calibri"/>
                <a:ea typeface="Calibri"/>
                <a:cs typeface="Calibri"/>
                <a:sym typeface="Calibri"/>
              </a:rPr>
              <a:t>m</a:t>
            </a:r>
            <a:r>
              <a:rPr b="1" i="0" lang="en-US" sz="2400" u="none" cap="none" strike="noStrike">
                <a:solidFill>
                  <a:srgbClr val="000000"/>
                </a:solidFill>
                <a:latin typeface="Calibri"/>
                <a:ea typeface="Calibri"/>
                <a:cs typeface="Calibri"/>
                <a:sym typeface="Calibri"/>
              </a:rPr>
              <a:t>)</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1" i="0" lang="en-US" sz="2400" u="none" cap="none" strike="noStrike">
                <a:solidFill>
                  <a:srgbClr val="000000"/>
                </a:solidFill>
                <a:latin typeface="Calibri"/>
                <a:ea typeface="Calibri"/>
                <a:cs typeface="Calibri"/>
                <a:sym typeface="Calibri"/>
              </a:rPr>
              <a:t>Drawback</a:t>
            </a:r>
            <a:r>
              <a:rPr b="0" i="0" lang="en-US" sz="2000" u="none" cap="none" strike="noStrike">
                <a:solidFill>
                  <a:srgbClr val="000000"/>
                </a:solidFill>
                <a:latin typeface="Calibri"/>
                <a:ea typeface="Calibri"/>
                <a:cs typeface="Calibri"/>
                <a:sym typeface="Calibri"/>
              </a:rPr>
              <a:t>: It gets really slow for complex games such as Chess, Go etc.</a:t>
            </a:r>
            <a:endParaRPr b="0" i="0" sz="20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This type of games has </a:t>
            </a:r>
            <a:r>
              <a:rPr b="1" i="0" lang="en-US" sz="2000" u="none" cap="none" strike="noStrike">
                <a:solidFill>
                  <a:srgbClr val="000000"/>
                </a:solidFill>
                <a:latin typeface="Calibri"/>
                <a:ea typeface="Calibri"/>
                <a:cs typeface="Calibri"/>
                <a:sym typeface="Calibri"/>
              </a:rPr>
              <a:t>huge branching factor</a:t>
            </a:r>
            <a:r>
              <a:rPr b="0" i="0" lang="en-US" sz="2000" u="none" cap="none" strike="noStrike">
                <a:solidFill>
                  <a:srgbClr val="000000"/>
                </a:solidFill>
                <a:latin typeface="Calibri"/>
                <a:ea typeface="Calibri"/>
                <a:cs typeface="Calibri"/>
                <a:sym typeface="Calibri"/>
              </a:rPr>
              <a:t> and the player has a </a:t>
            </a:r>
            <a:r>
              <a:rPr b="1" i="0" lang="en-US" sz="2000" u="none" cap="none" strike="noStrike">
                <a:solidFill>
                  <a:srgbClr val="000000"/>
                </a:solidFill>
                <a:latin typeface="Calibri"/>
                <a:ea typeface="Calibri"/>
                <a:cs typeface="Calibri"/>
                <a:sym typeface="Calibri"/>
              </a:rPr>
              <a:t>lot of choices</a:t>
            </a:r>
            <a:r>
              <a:rPr b="0" i="0" lang="en-US" sz="2000" u="none" cap="none" strike="noStrike">
                <a:solidFill>
                  <a:srgbClr val="000000"/>
                </a:solidFill>
                <a:latin typeface="Calibri"/>
                <a:ea typeface="Calibri"/>
                <a:cs typeface="Calibri"/>
                <a:sym typeface="Calibri"/>
              </a:rPr>
              <a:t>.</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1" i="0" lang="en-US" sz="2400" u="none" cap="none" strike="noStrike">
                <a:solidFill>
                  <a:srgbClr val="000000"/>
                </a:solidFill>
                <a:latin typeface="Calibri"/>
                <a:ea typeface="Calibri"/>
                <a:cs typeface="Calibri"/>
                <a:sym typeface="Calibri"/>
              </a:rPr>
              <a:t>Improvement:</a:t>
            </a:r>
            <a:r>
              <a:rPr b="0" i="0" lang="en-US" sz="2000" u="none" cap="none" strike="noStrike">
                <a:solidFill>
                  <a:srgbClr val="000000"/>
                </a:solidFill>
                <a:latin typeface="Calibri"/>
                <a:ea typeface="Calibri"/>
                <a:cs typeface="Calibri"/>
                <a:sym typeface="Calibri"/>
              </a:rPr>
              <a:t> Alpha Beta Pruning</a:t>
            </a:r>
            <a:endParaRPr b="0" i="0" sz="2000" u="none" cap="none" strike="noStrike">
              <a:solidFill>
                <a:srgbClr val="000000"/>
              </a:solidFill>
              <a:latin typeface="Calibri"/>
              <a:ea typeface="Calibri"/>
              <a:cs typeface="Calibri"/>
              <a:sym typeface="Calibri"/>
            </a:endParaRPr>
          </a:p>
        </p:txBody>
      </p:sp>
      <p:pic>
        <p:nvPicPr>
          <p:cNvPr descr="Adversarial Search" id="303" name="Google Shape;303;p47"/>
          <p:cNvPicPr preferRelativeResize="0"/>
          <p:nvPr/>
        </p:nvPicPr>
        <p:blipFill rotWithShape="1">
          <a:blip r:embed="rId3">
            <a:alphaModFix/>
          </a:blip>
          <a:srcRect b="0" l="0" r="0" t="0"/>
          <a:stretch/>
        </p:blipFill>
        <p:spPr>
          <a:xfrm>
            <a:off x="7034675" y="255375"/>
            <a:ext cx="4834324" cy="66026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8"/>
          <p:cNvSpPr txBox="1"/>
          <p:nvPr/>
        </p:nvSpPr>
        <p:spPr>
          <a:xfrm>
            <a:off x="819100" y="530000"/>
            <a:ext cx="10776900" cy="559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Alpha-Beta Pruning:</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Verdana"/>
              <a:buChar char="●"/>
            </a:pPr>
            <a:r>
              <a:rPr b="0" i="0" lang="en-US" sz="1800" u="none" cap="none" strike="noStrike">
                <a:solidFill>
                  <a:schemeClr val="dk1"/>
                </a:solidFill>
                <a:highlight>
                  <a:srgbClr val="FFFFFF"/>
                </a:highlight>
                <a:latin typeface="Verdana"/>
                <a:ea typeface="Verdana"/>
                <a:cs typeface="Verdana"/>
                <a:sym typeface="Verdana"/>
              </a:rPr>
              <a:t>Alpha-beta pruning can be applied at any depth of a tree, and sometimes it not only prune the tree leaves but also entire sub-tree.</a:t>
            </a:r>
            <a:endParaRPr b="0" i="0" sz="1800" u="none" cap="none" strike="noStrike">
              <a:solidFill>
                <a:schemeClr val="dk1"/>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400"/>
              <a:buFont typeface="Arial"/>
              <a:buNone/>
            </a:pPr>
            <a:r>
              <a:t/>
            </a:r>
            <a:endParaRPr b="0" i="0" sz="2000" u="none" cap="none" strike="noStrike">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9"/>
          <p:cNvSpPr txBox="1"/>
          <p:nvPr/>
        </p:nvSpPr>
        <p:spPr>
          <a:xfrm>
            <a:off x="819100" y="530000"/>
            <a:ext cx="10776900" cy="559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Alpha-Beta Pruning:</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Verdana"/>
              <a:buChar char="●"/>
            </a:pPr>
            <a:r>
              <a:rPr b="0" i="0" lang="en-US" sz="1800" u="none" cap="none" strike="noStrike">
                <a:solidFill>
                  <a:schemeClr val="dk1"/>
                </a:solidFill>
                <a:highlight>
                  <a:srgbClr val="FFFFFF"/>
                </a:highlight>
                <a:latin typeface="Verdana"/>
                <a:ea typeface="Verdana"/>
                <a:cs typeface="Verdana"/>
                <a:sym typeface="Verdana"/>
              </a:rPr>
              <a:t>Alpha-beta pruning can be applied at any depth of a tree, and sometimes it not only prune the tree leaves but also entire sub-tree.</a:t>
            </a:r>
            <a:endParaRPr b="0" i="0" sz="1800" u="none" cap="none" strike="noStrike">
              <a:solidFill>
                <a:schemeClr val="dk1"/>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Verdana"/>
              <a:ea typeface="Verdana"/>
              <a:cs typeface="Verdana"/>
              <a:sym typeface="Verdana"/>
            </a:endParaRPr>
          </a:p>
          <a:p>
            <a:pPr indent="-342900" lvl="0" marL="457200" marR="0" rtl="0" algn="l">
              <a:lnSpc>
                <a:spcPct val="100000"/>
              </a:lnSpc>
              <a:spcBef>
                <a:spcPts val="0"/>
              </a:spcBef>
              <a:spcAft>
                <a:spcPts val="0"/>
              </a:spcAft>
              <a:buClr>
                <a:schemeClr val="dk1"/>
              </a:buClr>
              <a:buSzPts val="1800"/>
              <a:buFont typeface="Verdana"/>
              <a:buChar char="●"/>
            </a:pPr>
            <a:r>
              <a:rPr b="0" i="0" lang="en-US" sz="1800" u="none" cap="none" strike="noStrike">
                <a:solidFill>
                  <a:schemeClr val="dk1"/>
                </a:solidFill>
                <a:highlight>
                  <a:srgbClr val="FFFFFF"/>
                </a:highlight>
                <a:latin typeface="Verdana"/>
                <a:ea typeface="Verdana"/>
                <a:cs typeface="Verdana"/>
                <a:sym typeface="Verdana"/>
              </a:rPr>
              <a:t>Two parameter :</a:t>
            </a:r>
            <a:endParaRPr b="0" i="0" sz="1800" u="none" cap="none" strike="noStrike">
              <a:solidFill>
                <a:schemeClr val="dk1"/>
              </a:solidFill>
              <a:highlight>
                <a:srgbClr val="FFFFFF"/>
              </a:highlight>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Verdana"/>
              <a:ea typeface="Verdana"/>
              <a:cs typeface="Verdana"/>
              <a:sym typeface="Verdana"/>
            </a:endParaRPr>
          </a:p>
          <a:p>
            <a:pPr indent="-342900" lvl="1" marL="914400" marR="0" rtl="0" algn="l">
              <a:lnSpc>
                <a:spcPct val="100000"/>
              </a:lnSpc>
              <a:spcBef>
                <a:spcPts val="0"/>
              </a:spcBef>
              <a:spcAft>
                <a:spcPts val="0"/>
              </a:spcAft>
              <a:buClr>
                <a:schemeClr val="dk1"/>
              </a:buClr>
              <a:buSzPts val="1800"/>
              <a:buFont typeface="Verdana"/>
              <a:buChar char="○"/>
            </a:pPr>
            <a:r>
              <a:rPr b="1" i="0" lang="en-US" sz="1800" u="none" cap="none" strike="noStrike">
                <a:solidFill>
                  <a:schemeClr val="dk1"/>
                </a:solidFill>
                <a:highlight>
                  <a:srgbClr val="FFFFFF"/>
                </a:highlight>
                <a:latin typeface="Verdana"/>
                <a:ea typeface="Verdana"/>
                <a:cs typeface="Verdana"/>
                <a:sym typeface="Verdana"/>
              </a:rPr>
              <a:t>Alpha:</a:t>
            </a:r>
            <a:r>
              <a:rPr b="0" i="0" lang="en-US" sz="1800" u="none" cap="none" strike="noStrike">
                <a:solidFill>
                  <a:schemeClr val="dk1"/>
                </a:solidFill>
                <a:highlight>
                  <a:srgbClr val="FFFFFF"/>
                </a:highlight>
                <a:latin typeface="Verdana"/>
                <a:ea typeface="Verdana"/>
                <a:cs typeface="Verdana"/>
                <a:sym typeface="Verdana"/>
              </a:rPr>
              <a:t> The best (highest-value) choice we have found so far at any point along the path of Maximizer. The initial value of alpha is </a:t>
            </a:r>
            <a:r>
              <a:rPr b="1" i="0" lang="en-US" sz="1800" u="none" cap="none" strike="noStrike">
                <a:solidFill>
                  <a:schemeClr val="dk1"/>
                </a:solidFill>
                <a:highlight>
                  <a:srgbClr val="FFFFFF"/>
                </a:highlight>
                <a:latin typeface="Verdana"/>
                <a:ea typeface="Verdana"/>
                <a:cs typeface="Verdana"/>
                <a:sym typeface="Verdana"/>
              </a:rPr>
              <a:t>-∞</a:t>
            </a:r>
            <a:endParaRPr b="1" i="0" sz="1800" u="none" cap="none" strike="noStrike">
              <a:solidFill>
                <a:schemeClr val="dk1"/>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400"/>
              <a:buFont typeface="Arial"/>
              <a:buNone/>
            </a:pPr>
            <a:r>
              <a:t/>
            </a:r>
            <a:endParaRPr b="0" i="0" sz="2000" u="none" cap="none" strike="noStrike">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50"/>
          <p:cNvSpPr txBox="1"/>
          <p:nvPr/>
        </p:nvSpPr>
        <p:spPr>
          <a:xfrm>
            <a:off x="819100" y="530000"/>
            <a:ext cx="10776900" cy="559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Alpha-Beta Pruning:</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Verdana"/>
              <a:buChar char="●"/>
            </a:pPr>
            <a:r>
              <a:rPr b="0" i="0" lang="en-US" sz="1800" u="none" cap="none" strike="noStrike">
                <a:solidFill>
                  <a:schemeClr val="dk1"/>
                </a:solidFill>
                <a:highlight>
                  <a:srgbClr val="FFFFFF"/>
                </a:highlight>
                <a:latin typeface="Verdana"/>
                <a:ea typeface="Verdana"/>
                <a:cs typeface="Verdana"/>
                <a:sym typeface="Verdana"/>
              </a:rPr>
              <a:t>Alpha-beta pruning can be applied at any depth of a tree, and sometimes it not only prune the tree leaves but also entire sub-tree.</a:t>
            </a:r>
            <a:endParaRPr b="0" i="0" sz="1800" u="none" cap="none" strike="noStrike">
              <a:solidFill>
                <a:schemeClr val="dk1"/>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Verdana"/>
              <a:ea typeface="Verdana"/>
              <a:cs typeface="Verdana"/>
              <a:sym typeface="Verdana"/>
            </a:endParaRPr>
          </a:p>
          <a:p>
            <a:pPr indent="-342900" lvl="0" marL="457200" marR="0" rtl="0" algn="l">
              <a:lnSpc>
                <a:spcPct val="100000"/>
              </a:lnSpc>
              <a:spcBef>
                <a:spcPts val="0"/>
              </a:spcBef>
              <a:spcAft>
                <a:spcPts val="0"/>
              </a:spcAft>
              <a:buClr>
                <a:schemeClr val="dk1"/>
              </a:buClr>
              <a:buSzPts val="1800"/>
              <a:buFont typeface="Verdana"/>
              <a:buChar char="●"/>
            </a:pPr>
            <a:r>
              <a:rPr b="0" i="0" lang="en-US" sz="1800" u="none" cap="none" strike="noStrike">
                <a:solidFill>
                  <a:schemeClr val="dk1"/>
                </a:solidFill>
                <a:highlight>
                  <a:srgbClr val="FFFFFF"/>
                </a:highlight>
                <a:latin typeface="Verdana"/>
                <a:ea typeface="Verdana"/>
                <a:cs typeface="Verdana"/>
                <a:sym typeface="Verdana"/>
              </a:rPr>
              <a:t>Two parameter :</a:t>
            </a:r>
            <a:endParaRPr b="0" i="0" sz="1800" u="none" cap="none" strike="noStrike">
              <a:solidFill>
                <a:schemeClr val="dk1"/>
              </a:solidFill>
              <a:highlight>
                <a:srgbClr val="FFFFFF"/>
              </a:highlight>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Verdana"/>
              <a:ea typeface="Verdana"/>
              <a:cs typeface="Verdana"/>
              <a:sym typeface="Verdana"/>
            </a:endParaRPr>
          </a:p>
          <a:p>
            <a:pPr indent="-342900" lvl="1" marL="914400" marR="0" rtl="0" algn="l">
              <a:lnSpc>
                <a:spcPct val="100000"/>
              </a:lnSpc>
              <a:spcBef>
                <a:spcPts val="0"/>
              </a:spcBef>
              <a:spcAft>
                <a:spcPts val="0"/>
              </a:spcAft>
              <a:buClr>
                <a:schemeClr val="dk1"/>
              </a:buClr>
              <a:buSzPts val="1800"/>
              <a:buFont typeface="Verdana"/>
              <a:buChar char="○"/>
            </a:pPr>
            <a:r>
              <a:rPr b="1" i="0" lang="en-US" sz="1800" u="none" cap="none" strike="noStrike">
                <a:solidFill>
                  <a:schemeClr val="dk1"/>
                </a:solidFill>
                <a:highlight>
                  <a:srgbClr val="FFFFFF"/>
                </a:highlight>
                <a:latin typeface="Verdana"/>
                <a:ea typeface="Verdana"/>
                <a:cs typeface="Verdana"/>
                <a:sym typeface="Verdana"/>
              </a:rPr>
              <a:t>Alpha:</a:t>
            </a:r>
            <a:r>
              <a:rPr b="0" i="0" lang="en-US" sz="1800" u="none" cap="none" strike="noStrike">
                <a:solidFill>
                  <a:schemeClr val="dk1"/>
                </a:solidFill>
                <a:highlight>
                  <a:srgbClr val="FFFFFF"/>
                </a:highlight>
                <a:latin typeface="Verdana"/>
                <a:ea typeface="Verdana"/>
                <a:cs typeface="Verdana"/>
                <a:sym typeface="Verdana"/>
              </a:rPr>
              <a:t> The best (highest-value) choice we have found so far at any point along the path of Maximizer. The initial value of alpha is </a:t>
            </a:r>
            <a:r>
              <a:rPr b="1" i="0" lang="en-US" sz="1800" u="none" cap="none" strike="noStrike">
                <a:solidFill>
                  <a:schemeClr val="dk1"/>
                </a:solidFill>
                <a:highlight>
                  <a:srgbClr val="FFFFFF"/>
                </a:highlight>
                <a:latin typeface="Verdana"/>
                <a:ea typeface="Verdana"/>
                <a:cs typeface="Verdana"/>
                <a:sym typeface="Verdana"/>
              </a:rPr>
              <a:t>-∞</a:t>
            </a:r>
            <a:endParaRPr b="1" i="0" sz="1800" u="none" cap="none" strike="noStrike">
              <a:solidFill>
                <a:schemeClr val="dk1"/>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FF"/>
              </a:highlight>
              <a:latin typeface="Verdana"/>
              <a:ea typeface="Verdana"/>
              <a:cs typeface="Verdana"/>
              <a:sym typeface="Verdana"/>
            </a:endParaRPr>
          </a:p>
          <a:p>
            <a:pPr indent="-342900" lvl="1" marL="914400" marR="0" rtl="0" algn="l">
              <a:lnSpc>
                <a:spcPct val="100000"/>
              </a:lnSpc>
              <a:spcBef>
                <a:spcPts val="0"/>
              </a:spcBef>
              <a:spcAft>
                <a:spcPts val="0"/>
              </a:spcAft>
              <a:buClr>
                <a:schemeClr val="dk1"/>
              </a:buClr>
              <a:buSzPts val="1800"/>
              <a:buFont typeface="Verdana"/>
              <a:buChar char="○"/>
            </a:pPr>
            <a:r>
              <a:rPr b="1" i="0" lang="en-US" sz="1800" u="none" cap="none" strike="noStrike">
                <a:solidFill>
                  <a:schemeClr val="dk1"/>
                </a:solidFill>
                <a:highlight>
                  <a:srgbClr val="FFFFFF"/>
                </a:highlight>
                <a:latin typeface="Verdana"/>
                <a:ea typeface="Verdana"/>
                <a:cs typeface="Verdana"/>
                <a:sym typeface="Verdana"/>
              </a:rPr>
              <a:t>Beta:</a:t>
            </a:r>
            <a:r>
              <a:rPr b="0" i="0" lang="en-US" sz="1800" u="none" cap="none" strike="noStrike">
                <a:solidFill>
                  <a:schemeClr val="dk1"/>
                </a:solidFill>
                <a:highlight>
                  <a:srgbClr val="FFFFFF"/>
                </a:highlight>
                <a:latin typeface="Verdana"/>
                <a:ea typeface="Verdana"/>
                <a:cs typeface="Verdana"/>
                <a:sym typeface="Verdana"/>
              </a:rPr>
              <a:t> The best (lowest-value) choice we have found so far at any point along the path of Minimizer. The initial value of beta is </a:t>
            </a:r>
            <a:r>
              <a:rPr b="1" i="0" lang="en-US" sz="1800" u="none" cap="none" strike="noStrike">
                <a:solidFill>
                  <a:schemeClr val="dk1"/>
                </a:solidFill>
                <a:highlight>
                  <a:srgbClr val="FFFFFF"/>
                </a:highlight>
                <a:latin typeface="Verdana"/>
                <a:ea typeface="Verdana"/>
                <a:cs typeface="Verdana"/>
                <a:sym typeface="Verdana"/>
              </a:rPr>
              <a:t>+∞</a:t>
            </a:r>
            <a:r>
              <a:rPr b="0" i="0" lang="en-US" sz="1800" u="none" cap="none" strike="noStrike">
                <a:solidFill>
                  <a:schemeClr val="dk1"/>
                </a:solidFill>
                <a:highlight>
                  <a:srgbClr val="FFFFFF"/>
                </a:highlight>
                <a:latin typeface="Verdana"/>
                <a:ea typeface="Verdana"/>
                <a:cs typeface="Verdana"/>
                <a:sym typeface="Verdana"/>
              </a:rPr>
              <a:t>.</a:t>
            </a:r>
            <a:endParaRPr b="0" i="0" sz="1800" u="none" cap="none" strike="noStrike">
              <a:solidFill>
                <a:schemeClr val="dk1"/>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400"/>
              <a:buFont typeface="Arial"/>
              <a:buNone/>
            </a:pPr>
            <a:r>
              <a:t/>
            </a:r>
            <a:endParaRPr b="0" i="0" sz="2000" u="none" cap="none" strike="noStrike">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51"/>
          <p:cNvSpPr txBox="1"/>
          <p:nvPr/>
        </p:nvSpPr>
        <p:spPr>
          <a:xfrm>
            <a:off x="819100" y="530000"/>
            <a:ext cx="10776900" cy="559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Alpha-Beta Pruning:</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Verdana"/>
              <a:buChar char="●"/>
            </a:pPr>
            <a:r>
              <a:rPr b="0" i="0" lang="en-US" sz="1800" u="none" cap="none" strike="noStrike">
                <a:solidFill>
                  <a:schemeClr val="dk1"/>
                </a:solidFill>
                <a:highlight>
                  <a:srgbClr val="FFFFFF"/>
                </a:highlight>
                <a:latin typeface="Verdana"/>
                <a:ea typeface="Verdana"/>
                <a:cs typeface="Verdana"/>
                <a:sym typeface="Verdana"/>
              </a:rPr>
              <a:t>Alpha-beta pruning can be applied at any depth of a tree, and sometimes it not only prune the tree leaves but also entire sub-tree.</a:t>
            </a:r>
            <a:endParaRPr b="0" i="0" sz="1800" u="none" cap="none" strike="noStrike">
              <a:solidFill>
                <a:schemeClr val="dk1"/>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Verdana"/>
              <a:ea typeface="Verdana"/>
              <a:cs typeface="Verdana"/>
              <a:sym typeface="Verdana"/>
            </a:endParaRPr>
          </a:p>
          <a:p>
            <a:pPr indent="-342900" lvl="0" marL="457200" marR="0" rtl="0" algn="l">
              <a:lnSpc>
                <a:spcPct val="100000"/>
              </a:lnSpc>
              <a:spcBef>
                <a:spcPts val="0"/>
              </a:spcBef>
              <a:spcAft>
                <a:spcPts val="0"/>
              </a:spcAft>
              <a:buClr>
                <a:schemeClr val="dk1"/>
              </a:buClr>
              <a:buSzPts val="1800"/>
              <a:buFont typeface="Verdana"/>
              <a:buChar char="●"/>
            </a:pPr>
            <a:r>
              <a:rPr b="0" i="0" lang="en-US" sz="1800" u="none" cap="none" strike="noStrike">
                <a:solidFill>
                  <a:schemeClr val="dk1"/>
                </a:solidFill>
                <a:highlight>
                  <a:srgbClr val="FFFFFF"/>
                </a:highlight>
                <a:latin typeface="Verdana"/>
                <a:ea typeface="Verdana"/>
                <a:cs typeface="Verdana"/>
                <a:sym typeface="Verdana"/>
              </a:rPr>
              <a:t>Two parameter :</a:t>
            </a:r>
            <a:endParaRPr b="0" i="0" sz="1800" u="none" cap="none" strike="noStrike">
              <a:solidFill>
                <a:schemeClr val="dk1"/>
              </a:solidFill>
              <a:highlight>
                <a:srgbClr val="FFFFFF"/>
              </a:highlight>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Verdana"/>
              <a:ea typeface="Verdana"/>
              <a:cs typeface="Verdana"/>
              <a:sym typeface="Verdana"/>
            </a:endParaRPr>
          </a:p>
          <a:p>
            <a:pPr indent="-342900" lvl="1" marL="914400" marR="0" rtl="0" algn="l">
              <a:lnSpc>
                <a:spcPct val="100000"/>
              </a:lnSpc>
              <a:spcBef>
                <a:spcPts val="0"/>
              </a:spcBef>
              <a:spcAft>
                <a:spcPts val="0"/>
              </a:spcAft>
              <a:buClr>
                <a:schemeClr val="dk1"/>
              </a:buClr>
              <a:buSzPts val="1800"/>
              <a:buFont typeface="Verdana"/>
              <a:buChar char="○"/>
            </a:pPr>
            <a:r>
              <a:rPr b="1" i="0" lang="en-US" sz="1800" u="none" cap="none" strike="noStrike">
                <a:solidFill>
                  <a:schemeClr val="dk1"/>
                </a:solidFill>
                <a:highlight>
                  <a:srgbClr val="FFFFFF"/>
                </a:highlight>
                <a:latin typeface="Verdana"/>
                <a:ea typeface="Verdana"/>
                <a:cs typeface="Verdana"/>
                <a:sym typeface="Verdana"/>
              </a:rPr>
              <a:t>Alpha:</a:t>
            </a:r>
            <a:r>
              <a:rPr b="0" i="0" lang="en-US" sz="1800" u="none" cap="none" strike="noStrike">
                <a:solidFill>
                  <a:schemeClr val="dk1"/>
                </a:solidFill>
                <a:highlight>
                  <a:srgbClr val="FFFFFF"/>
                </a:highlight>
                <a:latin typeface="Verdana"/>
                <a:ea typeface="Verdana"/>
                <a:cs typeface="Verdana"/>
                <a:sym typeface="Verdana"/>
              </a:rPr>
              <a:t> The best (highest-value) choice we have found so far at any point along the path of Maximizer. The initial value of alpha is </a:t>
            </a:r>
            <a:r>
              <a:rPr b="1" i="0" lang="en-US" sz="1800" u="none" cap="none" strike="noStrike">
                <a:solidFill>
                  <a:schemeClr val="dk1"/>
                </a:solidFill>
                <a:highlight>
                  <a:srgbClr val="FFFFFF"/>
                </a:highlight>
                <a:latin typeface="Verdana"/>
                <a:ea typeface="Verdana"/>
                <a:cs typeface="Verdana"/>
                <a:sym typeface="Verdana"/>
              </a:rPr>
              <a:t>-∞</a:t>
            </a:r>
            <a:endParaRPr b="1" i="0" sz="1800" u="none" cap="none" strike="noStrike">
              <a:solidFill>
                <a:schemeClr val="dk1"/>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FF"/>
              </a:highlight>
              <a:latin typeface="Verdana"/>
              <a:ea typeface="Verdana"/>
              <a:cs typeface="Verdana"/>
              <a:sym typeface="Verdana"/>
            </a:endParaRPr>
          </a:p>
          <a:p>
            <a:pPr indent="-342900" lvl="1" marL="914400" marR="0" rtl="0" algn="l">
              <a:lnSpc>
                <a:spcPct val="100000"/>
              </a:lnSpc>
              <a:spcBef>
                <a:spcPts val="0"/>
              </a:spcBef>
              <a:spcAft>
                <a:spcPts val="0"/>
              </a:spcAft>
              <a:buClr>
                <a:schemeClr val="dk1"/>
              </a:buClr>
              <a:buSzPts val="1800"/>
              <a:buFont typeface="Verdana"/>
              <a:buChar char="○"/>
            </a:pPr>
            <a:r>
              <a:rPr b="1" i="0" lang="en-US" sz="1800" u="none" cap="none" strike="noStrike">
                <a:solidFill>
                  <a:schemeClr val="dk1"/>
                </a:solidFill>
                <a:highlight>
                  <a:srgbClr val="FFFFFF"/>
                </a:highlight>
                <a:latin typeface="Verdana"/>
                <a:ea typeface="Verdana"/>
                <a:cs typeface="Verdana"/>
                <a:sym typeface="Verdana"/>
              </a:rPr>
              <a:t>Beta:</a:t>
            </a:r>
            <a:r>
              <a:rPr b="0" i="0" lang="en-US" sz="1800" u="none" cap="none" strike="noStrike">
                <a:solidFill>
                  <a:schemeClr val="dk1"/>
                </a:solidFill>
                <a:highlight>
                  <a:srgbClr val="FFFFFF"/>
                </a:highlight>
                <a:latin typeface="Verdana"/>
                <a:ea typeface="Verdana"/>
                <a:cs typeface="Verdana"/>
                <a:sym typeface="Verdana"/>
              </a:rPr>
              <a:t> The best (lowest-value) choice we have found so far at any point along the path of Minimizer. The initial value of beta is </a:t>
            </a:r>
            <a:r>
              <a:rPr b="1" i="0" lang="en-US" sz="1800" u="none" cap="none" strike="noStrike">
                <a:solidFill>
                  <a:schemeClr val="dk1"/>
                </a:solidFill>
                <a:highlight>
                  <a:srgbClr val="FFFFFF"/>
                </a:highlight>
                <a:latin typeface="Verdana"/>
                <a:ea typeface="Verdana"/>
                <a:cs typeface="Verdana"/>
                <a:sym typeface="Verdana"/>
              </a:rPr>
              <a:t>+∞</a:t>
            </a:r>
            <a:r>
              <a:rPr b="0" i="0" lang="en-US" sz="1800" u="none" cap="none" strike="noStrike">
                <a:solidFill>
                  <a:schemeClr val="dk1"/>
                </a:solidFill>
                <a:highlight>
                  <a:srgbClr val="FFFFFF"/>
                </a:highlight>
                <a:latin typeface="Verdana"/>
                <a:ea typeface="Verdana"/>
                <a:cs typeface="Verdana"/>
                <a:sym typeface="Verdana"/>
              </a:rPr>
              <a:t>.</a:t>
            </a:r>
            <a:endParaRPr b="0" i="0" sz="1800" u="none" cap="none" strike="noStrike">
              <a:solidFill>
                <a:schemeClr val="dk1"/>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highlight>
                  <a:srgbClr val="FFFFFF"/>
                </a:highlight>
                <a:latin typeface="Verdana"/>
                <a:ea typeface="Verdana"/>
                <a:cs typeface="Verdana"/>
                <a:sym typeface="Verdana"/>
              </a:rPr>
              <a:t>The Alpha-beta pruning to a standard minimax algorithm returns the same move as the standard algorithm does, but it </a:t>
            </a:r>
            <a:r>
              <a:rPr b="1" i="0" lang="en-US" sz="1800" u="none" cap="none" strike="noStrike">
                <a:solidFill>
                  <a:schemeClr val="dk1"/>
                </a:solidFill>
                <a:highlight>
                  <a:srgbClr val="FFFFFF"/>
                </a:highlight>
                <a:latin typeface="Verdana"/>
                <a:ea typeface="Verdana"/>
                <a:cs typeface="Verdana"/>
                <a:sym typeface="Verdana"/>
              </a:rPr>
              <a:t>removes all the nodes</a:t>
            </a:r>
            <a:r>
              <a:rPr b="0" i="0" lang="en-US" sz="1800" u="none" cap="none" strike="noStrike">
                <a:solidFill>
                  <a:schemeClr val="dk1"/>
                </a:solidFill>
                <a:highlight>
                  <a:srgbClr val="FFFFFF"/>
                </a:highlight>
                <a:latin typeface="Verdana"/>
                <a:ea typeface="Verdana"/>
                <a:cs typeface="Verdana"/>
                <a:sym typeface="Verdana"/>
              </a:rPr>
              <a:t> which are not really affecting the final decision but making algorithm slow. Hence by pruning these nodes, it makes the algorithm fast.</a:t>
            </a:r>
            <a:endParaRPr b="0" i="0" sz="1800" u="none" cap="none" strike="noStrike">
              <a:solidFill>
                <a:schemeClr val="dk1"/>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400"/>
              <a:buFont typeface="Arial"/>
              <a:buNone/>
            </a:pPr>
            <a:r>
              <a:t/>
            </a:r>
            <a:endParaRPr b="0" i="0" sz="2000" u="none" cap="none" strike="noStrike">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52"/>
          <p:cNvSpPr txBox="1"/>
          <p:nvPr/>
        </p:nvSpPr>
        <p:spPr>
          <a:xfrm>
            <a:off x="819100" y="530000"/>
            <a:ext cx="10776900" cy="559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Alpha-Beta Pruning:</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Verdana"/>
              <a:buChar char="●"/>
            </a:pPr>
            <a:r>
              <a:rPr b="0" i="0" lang="en-US" sz="1800" u="none" cap="none" strike="noStrike">
                <a:solidFill>
                  <a:schemeClr val="dk1"/>
                </a:solidFill>
                <a:highlight>
                  <a:srgbClr val="FFFFFF"/>
                </a:highlight>
                <a:latin typeface="Verdana"/>
                <a:ea typeface="Verdana"/>
                <a:cs typeface="Verdana"/>
                <a:sym typeface="Verdana"/>
              </a:rPr>
              <a:t>Alpha-beta pruning can be applied at any depth of a tree, and sometimes it not only prune the tree leaves but also entire sub-tree.</a:t>
            </a:r>
            <a:endParaRPr b="0" i="0" sz="1800" u="none" cap="none" strike="noStrike">
              <a:solidFill>
                <a:schemeClr val="dk1"/>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Verdana"/>
              <a:ea typeface="Verdana"/>
              <a:cs typeface="Verdana"/>
              <a:sym typeface="Verdana"/>
            </a:endParaRPr>
          </a:p>
          <a:p>
            <a:pPr indent="-342900" lvl="0" marL="457200" marR="0" rtl="0" algn="l">
              <a:lnSpc>
                <a:spcPct val="100000"/>
              </a:lnSpc>
              <a:spcBef>
                <a:spcPts val="0"/>
              </a:spcBef>
              <a:spcAft>
                <a:spcPts val="0"/>
              </a:spcAft>
              <a:buClr>
                <a:schemeClr val="dk1"/>
              </a:buClr>
              <a:buSzPts val="1800"/>
              <a:buFont typeface="Verdana"/>
              <a:buChar char="●"/>
            </a:pPr>
            <a:r>
              <a:rPr b="0" i="0" lang="en-US" sz="1800" u="none" cap="none" strike="noStrike">
                <a:solidFill>
                  <a:schemeClr val="dk1"/>
                </a:solidFill>
                <a:highlight>
                  <a:srgbClr val="FFFFFF"/>
                </a:highlight>
                <a:latin typeface="Verdana"/>
                <a:ea typeface="Verdana"/>
                <a:cs typeface="Verdana"/>
                <a:sym typeface="Verdana"/>
              </a:rPr>
              <a:t>Two parameter :</a:t>
            </a:r>
            <a:endParaRPr b="0" i="0" sz="1800" u="none" cap="none" strike="noStrike">
              <a:solidFill>
                <a:schemeClr val="dk1"/>
              </a:solidFill>
              <a:highlight>
                <a:srgbClr val="FFFFFF"/>
              </a:highlight>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Verdana"/>
              <a:ea typeface="Verdana"/>
              <a:cs typeface="Verdana"/>
              <a:sym typeface="Verdana"/>
            </a:endParaRPr>
          </a:p>
          <a:p>
            <a:pPr indent="-342900" lvl="1" marL="914400" marR="0" rtl="0" algn="l">
              <a:lnSpc>
                <a:spcPct val="100000"/>
              </a:lnSpc>
              <a:spcBef>
                <a:spcPts val="0"/>
              </a:spcBef>
              <a:spcAft>
                <a:spcPts val="0"/>
              </a:spcAft>
              <a:buClr>
                <a:schemeClr val="dk1"/>
              </a:buClr>
              <a:buSzPts val="1800"/>
              <a:buFont typeface="Verdana"/>
              <a:buChar char="○"/>
            </a:pPr>
            <a:r>
              <a:rPr b="1" i="0" lang="en-US" sz="1800" u="none" cap="none" strike="noStrike">
                <a:solidFill>
                  <a:schemeClr val="dk1"/>
                </a:solidFill>
                <a:highlight>
                  <a:srgbClr val="FFFFFF"/>
                </a:highlight>
                <a:latin typeface="Verdana"/>
                <a:ea typeface="Verdana"/>
                <a:cs typeface="Verdana"/>
                <a:sym typeface="Verdana"/>
              </a:rPr>
              <a:t>Alpha:</a:t>
            </a:r>
            <a:r>
              <a:rPr b="0" i="0" lang="en-US" sz="1800" u="none" cap="none" strike="noStrike">
                <a:solidFill>
                  <a:schemeClr val="dk1"/>
                </a:solidFill>
                <a:highlight>
                  <a:srgbClr val="FFFFFF"/>
                </a:highlight>
                <a:latin typeface="Verdana"/>
                <a:ea typeface="Verdana"/>
                <a:cs typeface="Verdana"/>
                <a:sym typeface="Verdana"/>
              </a:rPr>
              <a:t> The best (highest-value) choice we have found so far at any point along the path of Maximizer. The initial value of alpha is </a:t>
            </a:r>
            <a:r>
              <a:rPr b="1" i="0" lang="en-US" sz="1800" u="none" cap="none" strike="noStrike">
                <a:solidFill>
                  <a:schemeClr val="dk1"/>
                </a:solidFill>
                <a:highlight>
                  <a:srgbClr val="FFFFFF"/>
                </a:highlight>
                <a:latin typeface="Verdana"/>
                <a:ea typeface="Verdana"/>
                <a:cs typeface="Verdana"/>
                <a:sym typeface="Verdana"/>
              </a:rPr>
              <a:t>-∞</a:t>
            </a:r>
            <a:endParaRPr b="1" i="0" sz="1800" u="none" cap="none" strike="noStrike">
              <a:solidFill>
                <a:schemeClr val="dk1"/>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FF"/>
              </a:highlight>
              <a:latin typeface="Verdana"/>
              <a:ea typeface="Verdana"/>
              <a:cs typeface="Verdana"/>
              <a:sym typeface="Verdana"/>
            </a:endParaRPr>
          </a:p>
          <a:p>
            <a:pPr indent="-342900" lvl="1" marL="914400" marR="0" rtl="0" algn="l">
              <a:lnSpc>
                <a:spcPct val="100000"/>
              </a:lnSpc>
              <a:spcBef>
                <a:spcPts val="0"/>
              </a:spcBef>
              <a:spcAft>
                <a:spcPts val="0"/>
              </a:spcAft>
              <a:buClr>
                <a:schemeClr val="dk1"/>
              </a:buClr>
              <a:buSzPts val="1800"/>
              <a:buFont typeface="Verdana"/>
              <a:buChar char="○"/>
            </a:pPr>
            <a:r>
              <a:rPr b="1" i="0" lang="en-US" sz="1800" u="none" cap="none" strike="noStrike">
                <a:solidFill>
                  <a:schemeClr val="dk1"/>
                </a:solidFill>
                <a:highlight>
                  <a:srgbClr val="FFFFFF"/>
                </a:highlight>
                <a:latin typeface="Verdana"/>
                <a:ea typeface="Verdana"/>
                <a:cs typeface="Verdana"/>
                <a:sym typeface="Verdana"/>
              </a:rPr>
              <a:t>Beta:</a:t>
            </a:r>
            <a:r>
              <a:rPr b="0" i="0" lang="en-US" sz="1800" u="none" cap="none" strike="noStrike">
                <a:solidFill>
                  <a:schemeClr val="dk1"/>
                </a:solidFill>
                <a:highlight>
                  <a:srgbClr val="FFFFFF"/>
                </a:highlight>
                <a:latin typeface="Verdana"/>
                <a:ea typeface="Verdana"/>
                <a:cs typeface="Verdana"/>
                <a:sym typeface="Verdana"/>
              </a:rPr>
              <a:t> The best (lowest-value) choice we have found so far at any point along the path of Minimizer. The initial value of beta is </a:t>
            </a:r>
            <a:r>
              <a:rPr b="1" i="0" lang="en-US" sz="1800" u="none" cap="none" strike="noStrike">
                <a:solidFill>
                  <a:schemeClr val="dk1"/>
                </a:solidFill>
                <a:highlight>
                  <a:srgbClr val="FFFFFF"/>
                </a:highlight>
                <a:latin typeface="Verdana"/>
                <a:ea typeface="Verdana"/>
                <a:cs typeface="Verdana"/>
                <a:sym typeface="Verdana"/>
              </a:rPr>
              <a:t>+∞</a:t>
            </a:r>
            <a:r>
              <a:rPr b="0" i="0" lang="en-US" sz="1800" u="none" cap="none" strike="noStrike">
                <a:solidFill>
                  <a:schemeClr val="dk1"/>
                </a:solidFill>
                <a:highlight>
                  <a:srgbClr val="FFFFFF"/>
                </a:highlight>
                <a:latin typeface="Verdana"/>
                <a:ea typeface="Verdana"/>
                <a:cs typeface="Verdana"/>
                <a:sym typeface="Verdana"/>
              </a:rPr>
              <a:t>.</a:t>
            </a:r>
            <a:endParaRPr b="0" i="0" sz="1800" u="none" cap="none" strike="noStrike">
              <a:solidFill>
                <a:schemeClr val="dk1"/>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highlight>
                  <a:srgbClr val="FFFFFF"/>
                </a:highlight>
                <a:latin typeface="Verdana"/>
                <a:ea typeface="Verdana"/>
                <a:cs typeface="Verdana"/>
                <a:sym typeface="Verdana"/>
              </a:rPr>
              <a:t>The Alpha-beta pruning to a standard minimax algorithm returns the same move as the standard algorithm does, but it </a:t>
            </a:r>
            <a:r>
              <a:rPr b="1" i="0" lang="en-US" sz="1800" u="none" cap="none" strike="noStrike">
                <a:solidFill>
                  <a:schemeClr val="dk1"/>
                </a:solidFill>
                <a:highlight>
                  <a:srgbClr val="FFFFFF"/>
                </a:highlight>
                <a:latin typeface="Verdana"/>
                <a:ea typeface="Verdana"/>
                <a:cs typeface="Verdana"/>
                <a:sym typeface="Verdana"/>
              </a:rPr>
              <a:t>removes all the nodes</a:t>
            </a:r>
            <a:r>
              <a:rPr b="0" i="0" lang="en-US" sz="1800" u="none" cap="none" strike="noStrike">
                <a:solidFill>
                  <a:schemeClr val="dk1"/>
                </a:solidFill>
                <a:highlight>
                  <a:srgbClr val="FFFFFF"/>
                </a:highlight>
                <a:latin typeface="Verdana"/>
                <a:ea typeface="Verdana"/>
                <a:cs typeface="Verdana"/>
                <a:sym typeface="Verdana"/>
              </a:rPr>
              <a:t> which are not really affecting the final decision but making algorithm slow. Hence by pruning these nodes, it makes the algorithm fast.</a:t>
            </a:r>
            <a:endParaRPr b="0" i="0" sz="1800" u="none" cap="none" strike="noStrike">
              <a:solidFill>
                <a:schemeClr val="dk1"/>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highlight>
                  <a:srgbClr val="FFFFFF"/>
                </a:highlight>
                <a:latin typeface="Verdana"/>
                <a:ea typeface="Verdana"/>
                <a:cs typeface="Verdana"/>
                <a:sym typeface="Verdana"/>
              </a:rPr>
              <a:t>Condition:</a:t>
            </a:r>
            <a:r>
              <a:rPr b="0" i="0" lang="en-US" sz="1800" u="none" cap="none" strike="noStrike">
                <a:solidFill>
                  <a:schemeClr val="dk1"/>
                </a:solidFill>
                <a:highlight>
                  <a:srgbClr val="FFFFFF"/>
                </a:highlight>
                <a:latin typeface="Verdana"/>
                <a:ea typeface="Verdana"/>
                <a:cs typeface="Verdana"/>
                <a:sym typeface="Verdana"/>
              </a:rPr>
              <a:t>  </a:t>
            </a:r>
            <a:r>
              <a:rPr b="0" i="0" lang="en-US" sz="2000" u="none" cap="none" strike="noStrike">
                <a:solidFill>
                  <a:schemeClr val="dk1"/>
                </a:solidFill>
                <a:highlight>
                  <a:srgbClr val="FFFFFF"/>
                </a:highlight>
                <a:latin typeface="Verdana"/>
                <a:ea typeface="Verdana"/>
                <a:cs typeface="Verdana"/>
                <a:sym typeface="Verdana"/>
              </a:rPr>
              <a:t>α&gt;=β  </a:t>
            </a:r>
            <a:endParaRPr b="0" i="0" sz="2000" u="none" cap="none" strike="noStrike">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pic>
        <p:nvPicPr>
          <p:cNvPr id="333" name="Google Shape;333;p53"/>
          <p:cNvPicPr preferRelativeResize="0"/>
          <p:nvPr/>
        </p:nvPicPr>
        <p:blipFill rotWithShape="1">
          <a:blip r:embed="rId3">
            <a:alphaModFix/>
          </a:blip>
          <a:srcRect b="0" l="0" r="0" t="0"/>
          <a:stretch/>
        </p:blipFill>
        <p:spPr>
          <a:xfrm>
            <a:off x="2177137" y="-74475"/>
            <a:ext cx="7837725" cy="7006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pic>
        <p:nvPicPr>
          <p:cNvPr id="338" name="Google Shape;338;p54"/>
          <p:cNvPicPr preferRelativeResize="0"/>
          <p:nvPr/>
        </p:nvPicPr>
        <p:blipFill rotWithShape="1">
          <a:blip r:embed="rId3">
            <a:alphaModFix/>
          </a:blip>
          <a:srcRect b="0" l="0" r="0" t="0"/>
          <a:stretch/>
        </p:blipFill>
        <p:spPr>
          <a:xfrm>
            <a:off x="2152804" y="-93325"/>
            <a:ext cx="7886375" cy="7044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descr="Abstract Coding&#10;" id="230" name="Google Shape;230;p37"/>
          <p:cNvPicPr preferRelativeResize="0"/>
          <p:nvPr>
            <p:ph idx="2" type="pic"/>
          </p:nvPr>
        </p:nvPicPr>
        <p:blipFill rotWithShape="1">
          <a:blip r:embed="rId3">
            <a:alphaModFix/>
          </a:blip>
          <a:srcRect b="0" l="0" r="0" t="0"/>
          <a:stretch/>
        </p:blipFill>
        <p:spPr>
          <a:xfrm>
            <a:off x="0" y="0"/>
            <a:ext cx="6096000" cy="6858000"/>
          </a:xfrm>
          <a:prstGeom prst="rect">
            <a:avLst/>
          </a:prstGeom>
          <a:noFill/>
          <a:ln>
            <a:noFill/>
          </a:ln>
        </p:spPr>
      </p:pic>
      <p:sp>
        <p:nvSpPr>
          <p:cNvPr id="231" name="Google Shape;231;p37"/>
          <p:cNvSpPr/>
          <p:nvPr/>
        </p:nvSpPr>
        <p:spPr>
          <a:xfrm>
            <a:off x="0" y="0"/>
            <a:ext cx="6096000" cy="6882714"/>
          </a:xfrm>
          <a:custGeom>
            <a:rect b="b" l="l" r="r" t="t"/>
            <a:pathLst>
              <a:path extrusionOk="0" h="6882714" w="6096000">
                <a:moveTo>
                  <a:pt x="0" y="0"/>
                </a:moveTo>
                <a:lnTo>
                  <a:pt x="6096000" y="0"/>
                </a:lnTo>
                <a:lnTo>
                  <a:pt x="4242486" y="6882714"/>
                </a:lnTo>
                <a:lnTo>
                  <a:pt x="0" y="6858000"/>
                </a:lnTo>
                <a:lnTo>
                  <a:pt x="0" y="0"/>
                </a:lnTo>
                <a:close/>
              </a:path>
            </a:pathLst>
          </a:custGeom>
          <a:gradFill>
            <a:gsLst>
              <a:gs pos="0">
                <a:srgbClr val="01023B">
                  <a:alpha val="69411"/>
                </a:srgbClr>
              </a:gs>
              <a:gs pos="50000">
                <a:srgbClr val="A53F52">
                  <a:alpha val="69411"/>
                </a:srgbClr>
              </a:gs>
              <a:gs pos="100000">
                <a:srgbClr val="E99757">
                  <a:alpha val="69411"/>
                </a:srgbClr>
              </a:gs>
            </a:gsLst>
            <a:lin ang="1080002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2" name="Google Shape;232;p37"/>
          <p:cNvSpPr txBox="1"/>
          <p:nvPr>
            <p:ph type="title"/>
          </p:nvPr>
        </p:nvSpPr>
        <p:spPr>
          <a:xfrm>
            <a:off x="6738450" y="0"/>
            <a:ext cx="5801700" cy="1793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5400"/>
              <a:buFont typeface="Calibri"/>
              <a:buNone/>
            </a:pPr>
            <a:r>
              <a:rPr lang="en-US" sz="3600"/>
              <a:t>Adversarial Search ??</a:t>
            </a:r>
            <a:endParaRPr sz="3600"/>
          </a:p>
        </p:txBody>
      </p:sp>
      <p:sp>
        <p:nvSpPr>
          <p:cNvPr id="233" name="Google Shape;233;p37"/>
          <p:cNvSpPr txBox="1"/>
          <p:nvPr>
            <p:ph idx="1" type="body"/>
          </p:nvPr>
        </p:nvSpPr>
        <p:spPr>
          <a:xfrm>
            <a:off x="6279725" y="1711500"/>
            <a:ext cx="5713500" cy="2007600"/>
          </a:xfrm>
          <a:prstGeom prst="rect">
            <a:avLst/>
          </a:prstGeom>
          <a:noFill/>
          <a:ln>
            <a:noFill/>
          </a:ln>
        </p:spPr>
        <p:txBody>
          <a:bodyPr anchorCtr="0" anchor="ctr" bIns="45700" lIns="91425" spcFirstLastPara="1" rIns="91425" wrap="square" tIns="45700">
            <a:noAutofit/>
          </a:bodyPr>
          <a:lstStyle/>
          <a:p>
            <a:pPr indent="-342900" lvl="0" marL="457200" rtl="0" algn="l">
              <a:lnSpc>
                <a:spcPct val="115000"/>
              </a:lnSpc>
              <a:spcBef>
                <a:spcPts val="0"/>
              </a:spcBef>
              <a:spcAft>
                <a:spcPts val="0"/>
              </a:spcAft>
              <a:buClr>
                <a:schemeClr val="dk1"/>
              </a:buClr>
              <a:buSzPts val="1800"/>
              <a:buFont typeface="Calibri"/>
              <a:buChar char="●"/>
            </a:pPr>
            <a:r>
              <a:rPr lang="en-US" sz="1800">
                <a:solidFill>
                  <a:schemeClr val="dk1"/>
                </a:solidFill>
                <a:highlight>
                  <a:srgbClr val="FFFFFF"/>
                </a:highlight>
              </a:rPr>
              <a:t>examine the problem which arises when we try to plan ahead of the world and other agents are planning against us.</a:t>
            </a:r>
            <a:endParaRPr sz="1800"/>
          </a:p>
        </p:txBody>
      </p:sp>
      <p:sp>
        <p:nvSpPr>
          <p:cNvPr id="234" name="Google Shape;234;p37"/>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5" name="Google Shape;235;p37"/>
          <p:cNvSpPr txBox="1"/>
          <p:nvPr/>
        </p:nvSpPr>
        <p:spPr>
          <a:xfrm>
            <a:off x="6279725" y="3895775"/>
            <a:ext cx="5713500" cy="179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pic>
        <p:nvPicPr>
          <p:cNvPr id="343" name="Google Shape;343;p55"/>
          <p:cNvPicPr preferRelativeResize="0"/>
          <p:nvPr/>
        </p:nvPicPr>
        <p:blipFill rotWithShape="1">
          <a:blip r:embed="rId3">
            <a:alphaModFix/>
          </a:blip>
          <a:srcRect b="0" l="0" r="0" t="0"/>
          <a:stretch/>
        </p:blipFill>
        <p:spPr>
          <a:xfrm>
            <a:off x="2260428" y="-1"/>
            <a:ext cx="7671132" cy="685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pic>
        <p:nvPicPr>
          <p:cNvPr id="348" name="Google Shape;348;p56"/>
          <p:cNvPicPr preferRelativeResize="0"/>
          <p:nvPr/>
        </p:nvPicPr>
        <p:blipFill rotWithShape="1">
          <a:blip r:embed="rId3">
            <a:alphaModFix/>
          </a:blip>
          <a:srcRect b="0" l="0" r="0" t="0"/>
          <a:stretch/>
        </p:blipFill>
        <p:spPr>
          <a:xfrm>
            <a:off x="2260440" y="-1"/>
            <a:ext cx="7671129" cy="685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pic>
        <p:nvPicPr>
          <p:cNvPr id="353" name="Google Shape;353;p57"/>
          <p:cNvPicPr preferRelativeResize="0"/>
          <p:nvPr/>
        </p:nvPicPr>
        <p:blipFill rotWithShape="1">
          <a:blip r:embed="rId3">
            <a:alphaModFix/>
          </a:blip>
          <a:srcRect b="0" l="0" r="0" t="0"/>
          <a:stretch/>
        </p:blipFill>
        <p:spPr>
          <a:xfrm>
            <a:off x="2260440" y="-1"/>
            <a:ext cx="7671129" cy="6858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pic>
        <p:nvPicPr>
          <p:cNvPr id="358" name="Google Shape;358;p58"/>
          <p:cNvPicPr preferRelativeResize="0"/>
          <p:nvPr/>
        </p:nvPicPr>
        <p:blipFill rotWithShape="1">
          <a:blip r:embed="rId3">
            <a:alphaModFix/>
          </a:blip>
          <a:srcRect b="0" l="0" r="0" t="0"/>
          <a:stretch/>
        </p:blipFill>
        <p:spPr>
          <a:xfrm>
            <a:off x="2260440" y="-1"/>
            <a:ext cx="7671129" cy="685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pic>
        <p:nvPicPr>
          <p:cNvPr descr="Abstract Coding&#10;" id="363" name="Google Shape;363;p59"/>
          <p:cNvPicPr preferRelativeResize="0"/>
          <p:nvPr>
            <p:ph idx="2" type="pic"/>
          </p:nvPr>
        </p:nvPicPr>
        <p:blipFill rotWithShape="1">
          <a:blip r:embed="rId3">
            <a:alphaModFix/>
          </a:blip>
          <a:srcRect b="0" l="0" r="0" t="0"/>
          <a:stretch/>
        </p:blipFill>
        <p:spPr>
          <a:xfrm>
            <a:off x="0" y="0"/>
            <a:ext cx="6096000" cy="6858000"/>
          </a:xfrm>
          <a:prstGeom prst="rect">
            <a:avLst/>
          </a:prstGeom>
          <a:noFill/>
          <a:ln>
            <a:noFill/>
          </a:ln>
        </p:spPr>
      </p:pic>
      <p:sp>
        <p:nvSpPr>
          <p:cNvPr id="364" name="Google Shape;364;p59"/>
          <p:cNvSpPr/>
          <p:nvPr/>
        </p:nvSpPr>
        <p:spPr>
          <a:xfrm>
            <a:off x="0" y="0"/>
            <a:ext cx="6096000" cy="6882714"/>
          </a:xfrm>
          <a:custGeom>
            <a:rect b="b" l="l" r="r" t="t"/>
            <a:pathLst>
              <a:path extrusionOk="0" h="6882714" w="6096000">
                <a:moveTo>
                  <a:pt x="0" y="0"/>
                </a:moveTo>
                <a:lnTo>
                  <a:pt x="6096000" y="0"/>
                </a:lnTo>
                <a:lnTo>
                  <a:pt x="4242486" y="6882714"/>
                </a:lnTo>
                <a:lnTo>
                  <a:pt x="0" y="6858000"/>
                </a:lnTo>
                <a:lnTo>
                  <a:pt x="0" y="0"/>
                </a:lnTo>
                <a:close/>
              </a:path>
            </a:pathLst>
          </a:custGeom>
          <a:gradFill>
            <a:gsLst>
              <a:gs pos="0">
                <a:srgbClr val="01023B">
                  <a:alpha val="69411"/>
                </a:srgbClr>
              </a:gs>
              <a:gs pos="50000">
                <a:srgbClr val="A53F52">
                  <a:alpha val="69411"/>
                </a:srgbClr>
              </a:gs>
              <a:gs pos="100000">
                <a:srgbClr val="E99757">
                  <a:alpha val="69411"/>
                </a:srgbClr>
              </a:gs>
            </a:gsLst>
            <a:lin ang="1080002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5" name="Google Shape;365;p59"/>
          <p:cNvSpPr txBox="1"/>
          <p:nvPr>
            <p:ph type="title"/>
          </p:nvPr>
        </p:nvSpPr>
        <p:spPr>
          <a:xfrm>
            <a:off x="6853400" y="753850"/>
            <a:ext cx="4919100" cy="2238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5400"/>
              <a:buFont typeface="Calibri"/>
              <a:buNone/>
            </a:pPr>
            <a:r>
              <a:rPr lang="en-US" sz="3600">
                <a:latin typeface="Lobster"/>
                <a:ea typeface="Lobster"/>
                <a:cs typeface="Lobster"/>
                <a:sym typeface="Lobster"/>
              </a:rPr>
              <a:t>Conceptual Overview and Code Walkthrough of </a:t>
            </a:r>
            <a:r>
              <a:rPr lang="en-US" sz="3600">
                <a:solidFill>
                  <a:srgbClr val="0000FF"/>
                </a:solidFill>
                <a:latin typeface="Lobster"/>
                <a:ea typeface="Lobster"/>
                <a:cs typeface="Lobster"/>
                <a:sym typeface="Lobster"/>
              </a:rPr>
              <a:t>Alpha-Beta Pruning</a:t>
            </a:r>
            <a:r>
              <a:rPr lang="en-US" sz="3600">
                <a:latin typeface="Lobster"/>
                <a:ea typeface="Lobster"/>
                <a:cs typeface="Lobster"/>
                <a:sym typeface="Lobster"/>
              </a:rPr>
              <a:t>.</a:t>
            </a:r>
            <a:endParaRPr sz="3600">
              <a:latin typeface="Lobster"/>
              <a:ea typeface="Lobster"/>
              <a:cs typeface="Lobster"/>
              <a:sym typeface="Lobster"/>
            </a:endParaRPr>
          </a:p>
        </p:txBody>
      </p:sp>
      <p:sp>
        <p:nvSpPr>
          <p:cNvPr id="366" name="Google Shape;366;p59"/>
          <p:cNvSpPr txBox="1"/>
          <p:nvPr>
            <p:ph idx="1" type="body"/>
          </p:nvPr>
        </p:nvSpPr>
        <p:spPr>
          <a:xfrm>
            <a:off x="7187300" y="4209075"/>
            <a:ext cx="3723000" cy="3651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888888"/>
              </a:buClr>
              <a:buSzPts val="2040"/>
              <a:buNone/>
            </a:pPr>
            <a:r>
              <a:rPr lang="en-US" sz="3000"/>
              <a:t>By Rajat Kumar Dalai</a:t>
            </a:r>
            <a:endParaRPr sz="3000"/>
          </a:p>
        </p:txBody>
      </p:sp>
      <p:sp>
        <p:nvSpPr>
          <p:cNvPr id="367" name="Google Shape;367;p59"/>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60"/>
          <p:cNvSpPr txBox="1"/>
          <p:nvPr>
            <p:ph type="title"/>
          </p:nvPr>
        </p:nvSpPr>
        <p:spPr>
          <a:xfrm>
            <a:off x="5767750" y="365125"/>
            <a:ext cx="6043200" cy="892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40"/>
              <a:buFont typeface="Calibri"/>
              <a:buNone/>
            </a:pPr>
            <a:r>
              <a:rPr lang="en-US" sz="3240"/>
              <a:t>Alpha-beta Pruning Algorithm</a:t>
            </a:r>
            <a:endParaRPr/>
          </a:p>
        </p:txBody>
      </p:sp>
      <p:sp>
        <p:nvSpPr>
          <p:cNvPr id="373" name="Google Shape;373;p60"/>
          <p:cNvSpPr txBox="1"/>
          <p:nvPr>
            <p:ph idx="1" type="body"/>
          </p:nvPr>
        </p:nvSpPr>
        <p:spPr>
          <a:xfrm>
            <a:off x="5767750" y="1396900"/>
            <a:ext cx="6043200" cy="5135100"/>
          </a:xfrm>
          <a:prstGeom prst="rect">
            <a:avLst/>
          </a:prstGeom>
          <a:noFill/>
          <a:ln>
            <a:noFill/>
          </a:ln>
        </p:spPr>
        <p:txBody>
          <a:bodyPr anchorCtr="0" anchor="t" bIns="45700" lIns="91425" spcFirstLastPara="1" rIns="91425" wrap="square" tIns="45700">
            <a:noAutofit/>
          </a:bodyPr>
          <a:lstStyle/>
          <a:p>
            <a:pPr indent="0" lvl="0" marL="0" rtl="0" algn="l">
              <a:lnSpc>
                <a:spcPct val="140000"/>
              </a:lnSpc>
              <a:spcBef>
                <a:spcPts val="0"/>
              </a:spcBef>
              <a:spcAft>
                <a:spcPts val="0"/>
              </a:spcAft>
              <a:buClr>
                <a:schemeClr val="dk1"/>
              </a:buClr>
              <a:buSzPts val="1100"/>
              <a:buNone/>
            </a:pPr>
            <a:r>
              <a:rPr lang="en-US"/>
              <a:t>1.The </a:t>
            </a:r>
            <a:r>
              <a:rPr b="1" lang="en-US"/>
              <a:t>problem with minimax search is that the number of game states it has to examine is exponential in the depth of the tree</a:t>
            </a:r>
            <a:r>
              <a:rPr lang="en-US"/>
              <a:t>. Unfortunately, we can’t eliminate the exponent, but it turns out we can effectively cut it in half.</a:t>
            </a:r>
            <a:endParaRPr/>
          </a:p>
          <a:p>
            <a:pPr indent="0" lvl="0" marL="0" rtl="0" algn="l">
              <a:lnSpc>
                <a:spcPct val="140000"/>
              </a:lnSpc>
              <a:spcBef>
                <a:spcPts val="0"/>
              </a:spcBef>
              <a:spcAft>
                <a:spcPts val="0"/>
              </a:spcAft>
              <a:buClr>
                <a:schemeClr val="dk1"/>
              </a:buClr>
              <a:buSzPts val="1100"/>
              <a:buFont typeface="Arial"/>
              <a:buNone/>
            </a:pPr>
            <a:r>
              <a:t/>
            </a:r>
            <a:endParaRPr/>
          </a:p>
          <a:p>
            <a:pPr indent="0" lvl="0" marL="0" rtl="0" algn="l">
              <a:lnSpc>
                <a:spcPct val="140000"/>
              </a:lnSpc>
              <a:spcBef>
                <a:spcPts val="0"/>
              </a:spcBef>
              <a:spcAft>
                <a:spcPts val="0"/>
              </a:spcAft>
              <a:buClr>
                <a:schemeClr val="dk1"/>
              </a:buClr>
              <a:buSzPts val="1100"/>
              <a:buNone/>
            </a:pPr>
            <a:r>
              <a:rPr lang="en-US"/>
              <a:t>2.When applied to a standard minimax tree, it returns the same move as minimax would, but </a:t>
            </a:r>
            <a:r>
              <a:rPr b="1" lang="en-US"/>
              <a:t>prunes away branches that cannot possibly influence the final decision</a:t>
            </a:r>
            <a:r>
              <a:rPr lang="en-US"/>
              <a:t>.</a:t>
            </a:r>
            <a:endParaRPr/>
          </a:p>
          <a:p>
            <a:pPr indent="0" lvl="0" marL="0" rtl="0" algn="l">
              <a:lnSpc>
                <a:spcPct val="140000"/>
              </a:lnSpc>
              <a:spcBef>
                <a:spcPts val="0"/>
              </a:spcBef>
              <a:spcAft>
                <a:spcPts val="0"/>
              </a:spcAft>
              <a:buClr>
                <a:schemeClr val="dk1"/>
              </a:buClr>
              <a:buSzPts val="1100"/>
              <a:buFont typeface="Arial"/>
              <a:buNone/>
            </a:pPr>
            <a:r>
              <a:t/>
            </a:r>
            <a:endParaRPr/>
          </a:p>
          <a:p>
            <a:pPr indent="0" lvl="0" marL="0" rtl="0" algn="l">
              <a:lnSpc>
                <a:spcPct val="140000"/>
              </a:lnSpc>
              <a:spcBef>
                <a:spcPts val="0"/>
              </a:spcBef>
              <a:spcAft>
                <a:spcPts val="0"/>
              </a:spcAft>
              <a:buClr>
                <a:schemeClr val="dk1"/>
              </a:buClr>
              <a:buSzPts val="1100"/>
              <a:buFont typeface="Arial"/>
              <a:buNone/>
            </a:pPr>
            <a:r>
              <a:rPr lang="en-US"/>
              <a:t>3.The general principle is this: consider a node n somewhere in the tree, such that Player has a choice of moving to that node.</a:t>
            </a:r>
            <a:endParaRPr/>
          </a:p>
          <a:p>
            <a:pPr indent="0" lvl="0" marL="0" rtl="0" algn="l">
              <a:lnSpc>
                <a:spcPct val="140000"/>
              </a:lnSpc>
              <a:spcBef>
                <a:spcPts val="0"/>
              </a:spcBef>
              <a:spcAft>
                <a:spcPts val="0"/>
              </a:spcAft>
              <a:buClr>
                <a:schemeClr val="dk1"/>
              </a:buClr>
              <a:buSzPts val="1100"/>
              <a:buFont typeface="Arial"/>
              <a:buNone/>
            </a:pPr>
            <a:r>
              <a:rPr lang="en-US"/>
              <a:t>If </a:t>
            </a:r>
            <a:r>
              <a:rPr b="1" lang="en-US"/>
              <a:t>Player has a better choice m either at the parent node of n or at any choice point further up, then n will never be reached in actual play</a:t>
            </a:r>
            <a:r>
              <a:rPr lang="en-US"/>
              <a:t>. So once we have found out enough about n (by examining some of its descendants) to reach this conclusion, we can prune it.</a:t>
            </a:r>
            <a:endParaRPr/>
          </a:p>
          <a:p>
            <a:pPr indent="0" lvl="0" marL="0" rtl="0" algn="l">
              <a:lnSpc>
                <a:spcPct val="140000"/>
              </a:lnSpc>
              <a:spcBef>
                <a:spcPts val="0"/>
              </a:spcBef>
              <a:spcAft>
                <a:spcPts val="0"/>
              </a:spcAft>
              <a:buClr>
                <a:schemeClr val="dk1"/>
              </a:buClr>
              <a:buSzPts val="1480"/>
              <a:buNone/>
            </a:pPr>
            <a:r>
              <a:t/>
            </a:r>
            <a:endParaRPr/>
          </a:p>
          <a:p>
            <a:pPr indent="0" lvl="0" marL="0" rtl="0" algn="l">
              <a:lnSpc>
                <a:spcPct val="140000"/>
              </a:lnSpc>
              <a:spcBef>
                <a:spcPts val="1000"/>
              </a:spcBef>
              <a:spcAft>
                <a:spcPts val="0"/>
              </a:spcAft>
              <a:buClr>
                <a:schemeClr val="dk1"/>
              </a:buClr>
              <a:buSzPts val="1480"/>
              <a:buNone/>
            </a:pPr>
            <a:r>
              <a:t/>
            </a:r>
            <a:endParaRPr sz="1480"/>
          </a:p>
        </p:txBody>
      </p:sp>
      <p:sp>
        <p:nvSpPr>
          <p:cNvPr id="374" name="Google Shape;374;p60"/>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75" name="Google Shape;375;p60"/>
          <p:cNvPicPr preferRelativeResize="0"/>
          <p:nvPr/>
        </p:nvPicPr>
        <p:blipFill rotWithShape="1">
          <a:blip r:embed="rId3">
            <a:alphaModFix/>
          </a:blip>
          <a:srcRect b="0" l="0" r="0" t="0"/>
          <a:stretch/>
        </p:blipFill>
        <p:spPr>
          <a:xfrm>
            <a:off x="152400" y="152400"/>
            <a:ext cx="5378075" cy="6205150"/>
          </a:xfrm>
          <a:prstGeom prst="rect">
            <a:avLst/>
          </a:prstGeom>
          <a:noFill/>
          <a:ln>
            <a:noFill/>
          </a:ln>
        </p:spPr>
      </p:pic>
      <p:sp>
        <p:nvSpPr>
          <p:cNvPr id="376" name="Google Shape;376;p60"/>
          <p:cNvSpPr txBox="1"/>
          <p:nvPr/>
        </p:nvSpPr>
        <p:spPr>
          <a:xfrm>
            <a:off x="3094825" y="2949475"/>
            <a:ext cx="9785100" cy="114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61"/>
          <p:cNvSpPr txBox="1"/>
          <p:nvPr>
            <p:ph idx="1" type="body"/>
          </p:nvPr>
        </p:nvSpPr>
        <p:spPr>
          <a:xfrm>
            <a:off x="801278" y="945087"/>
            <a:ext cx="11009676" cy="46365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000"/>
              </a:spcBef>
              <a:spcAft>
                <a:spcPts val="0"/>
              </a:spcAft>
              <a:buSzPts val="1600"/>
              <a:buNone/>
            </a:pPr>
            <a:r>
              <a:rPr lang="en-US"/>
              <a:t>4.</a:t>
            </a:r>
            <a:r>
              <a:rPr b="1" lang="en-US"/>
              <a:t>α</a:t>
            </a:r>
            <a:r>
              <a:rPr lang="en-US"/>
              <a:t> = the value of the best (i.e.,</a:t>
            </a:r>
            <a:r>
              <a:rPr b="1" lang="en-US"/>
              <a:t> highest-value</a:t>
            </a:r>
            <a:r>
              <a:rPr lang="en-US"/>
              <a:t>) </a:t>
            </a:r>
            <a:r>
              <a:rPr b="1" lang="en-US"/>
              <a:t>choice</a:t>
            </a:r>
            <a:r>
              <a:rPr lang="en-US"/>
              <a:t> we have found so far at any choice point along the path </a:t>
            </a:r>
            <a:r>
              <a:rPr b="1" lang="en-US"/>
              <a:t>for MAX</a:t>
            </a:r>
            <a:r>
              <a:rPr lang="en-US"/>
              <a:t>.</a:t>
            </a:r>
            <a:endParaRPr/>
          </a:p>
          <a:p>
            <a:pPr indent="0" lvl="0" marL="0" rtl="0" algn="l">
              <a:lnSpc>
                <a:spcPct val="150000"/>
              </a:lnSpc>
              <a:spcBef>
                <a:spcPts val="1000"/>
              </a:spcBef>
              <a:spcAft>
                <a:spcPts val="0"/>
              </a:spcAft>
              <a:buSzPts val="1600"/>
              <a:buNone/>
            </a:pPr>
            <a:r>
              <a:rPr b="1" lang="en-US"/>
              <a:t>β</a:t>
            </a:r>
            <a:r>
              <a:rPr lang="en-US"/>
              <a:t> = the value of the best (i.e., </a:t>
            </a:r>
            <a:r>
              <a:rPr b="1" lang="en-US"/>
              <a:t>lowest-value</a:t>
            </a:r>
            <a:r>
              <a:rPr lang="en-US"/>
              <a:t>) </a:t>
            </a:r>
            <a:r>
              <a:rPr b="1" lang="en-US"/>
              <a:t>choice</a:t>
            </a:r>
            <a:r>
              <a:rPr lang="en-US"/>
              <a:t> we have found so far at any choice point along the path</a:t>
            </a:r>
            <a:r>
              <a:rPr b="1" lang="en-US"/>
              <a:t> for MIN</a:t>
            </a:r>
            <a:r>
              <a:rPr lang="en-US"/>
              <a:t>.</a:t>
            </a:r>
            <a:endParaRPr/>
          </a:p>
          <a:p>
            <a:pPr indent="0" lvl="0" marL="0" rtl="0" algn="l">
              <a:lnSpc>
                <a:spcPct val="150000"/>
              </a:lnSpc>
              <a:spcBef>
                <a:spcPts val="1000"/>
              </a:spcBef>
              <a:spcAft>
                <a:spcPts val="0"/>
              </a:spcAft>
              <a:buClr>
                <a:schemeClr val="dk1"/>
              </a:buClr>
              <a:buSzPts val="1100"/>
              <a:buFont typeface="Arial"/>
              <a:buNone/>
            </a:pPr>
            <a:r>
              <a:t/>
            </a:r>
            <a:endParaRPr/>
          </a:p>
          <a:p>
            <a:pPr indent="0" lvl="0" marL="0" rtl="0" algn="l">
              <a:lnSpc>
                <a:spcPct val="150000"/>
              </a:lnSpc>
              <a:spcBef>
                <a:spcPts val="1000"/>
              </a:spcBef>
              <a:spcAft>
                <a:spcPts val="0"/>
              </a:spcAft>
              <a:buClr>
                <a:schemeClr val="dk1"/>
              </a:buClr>
              <a:buSzPts val="1100"/>
              <a:buFont typeface="Arial"/>
              <a:buNone/>
            </a:pPr>
            <a:r>
              <a:rPr lang="en-US"/>
              <a:t>5.Alpha–beta search </a:t>
            </a:r>
            <a:r>
              <a:rPr b="1" lang="en-US"/>
              <a:t>updates the values of α and β as it goes along</a:t>
            </a:r>
            <a:r>
              <a:rPr lang="en-US"/>
              <a:t> </a:t>
            </a:r>
            <a:r>
              <a:rPr b="1" lang="en-US"/>
              <a:t>and prunes</a:t>
            </a:r>
            <a:r>
              <a:rPr lang="en-US"/>
              <a:t> the remaining branches at a node (i.e., terminates the recursive call) as soon as the value of the current node is known to be worse than the current α or β value for MAX or MIN, respectively.</a:t>
            </a:r>
            <a:endParaRPr/>
          </a:p>
        </p:txBody>
      </p:sp>
      <p:sp>
        <p:nvSpPr>
          <p:cNvPr id="382" name="Google Shape;382;p61"/>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62"/>
          <p:cNvSpPr txBox="1"/>
          <p:nvPr>
            <p:ph type="title"/>
          </p:nvPr>
        </p:nvSpPr>
        <p:spPr>
          <a:xfrm>
            <a:off x="575035" y="365125"/>
            <a:ext cx="11235915" cy="892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sz="3240"/>
          </a:p>
          <a:p>
            <a:pPr indent="0" lvl="0" marL="0" rtl="0" algn="l">
              <a:lnSpc>
                <a:spcPct val="100000"/>
              </a:lnSpc>
              <a:spcBef>
                <a:spcPts val="0"/>
              </a:spcBef>
              <a:spcAft>
                <a:spcPts val="0"/>
              </a:spcAft>
              <a:buClr>
                <a:schemeClr val="dk1"/>
              </a:buClr>
              <a:buSzPts val="1100"/>
              <a:buFont typeface="Arial"/>
              <a:buNone/>
            </a:pPr>
            <a:r>
              <a:t/>
            </a:r>
            <a:endParaRPr sz="3240"/>
          </a:p>
          <a:p>
            <a:pPr indent="0" lvl="0" marL="0" rtl="0" algn="l">
              <a:lnSpc>
                <a:spcPct val="100000"/>
              </a:lnSpc>
              <a:spcBef>
                <a:spcPts val="0"/>
              </a:spcBef>
              <a:spcAft>
                <a:spcPts val="0"/>
              </a:spcAft>
              <a:buClr>
                <a:schemeClr val="dk1"/>
              </a:buClr>
              <a:buSzPts val="1100"/>
              <a:buFont typeface="Arial"/>
              <a:buNone/>
            </a:pPr>
            <a:r>
              <a:rPr lang="en-US" sz="3240"/>
              <a:t> Intuition behind the algorithm :</a:t>
            </a:r>
            <a:endParaRPr sz="3240"/>
          </a:p>
          <a:p>
            <a:pPr indent="0" lvl="0" marL="0" rtl="0" algn="l">
              <a:lnSpc>
                <a:spcPct val="100000"/>
              </a:lnSpc>
              <a:spcBef>
                <a:spcPts val="0"/>
              </a:spcBef>
              <a:spcAft>
                <a:spcPts val="0"/>
              </a:spcAft>
              <a:buClr>
                <a:schemeClr val="dk1"/>
              </a:buClr>
              <a:buSzPts val="1100"/>
              <a:buFont typeface="Arial"/>
              <a:buNone/>
            </a:pPr>
            <a:r>
              <a:t/>
            </a:r>
            <a:endParaRPr sz="3240"/>
          </a:p>
          <a:p>
            <a:pPr indent="0" lvl="0" marL="0" rtl="0" algn="l">
              <a:lnSpc>
                <a:spcPct val="100000"/>
              </a:lnSpc>
              <a:spcBef>
                <a:spcPts val="0"/>
              </a:spcBef>
              <a:spcAft>
                <a:spcPts val="0"/>
              </a:spcAft>
              <a:buClr>
                <a:schemeClr val="dk1"/>
              </a:buClr>
              <a:buSzPts val="3240"/>
              <a:buFont typeface="Calibri"/>
              <a:buNone/>
            </a:pPr>
            <a:r>
              <a:t/>
            </a:r>
            <a:endParaRPr sz="3240"/>
          </a:p>
        </p:txBody>
      </p:sp>
      <p:sp>
        <p:nvSpPr>
          <p:cNvPr id="388" name="Google Shape;388;p62"/>
          <p:cNvSpPr txBox="1"/>
          <p:nvPr>
            <p:ph idx="1" type="body"/>
          </p:nvPr>
        </p:nvSpPr>
        <p:spPr>
          <a:xfrm>
            <a:off x="575035" y="1362899"/>
            <a:ext cx="11235915" cy="5272500"/>
          </a:xfrm>
          <a:prstGeom prst="rect">
            <a:avLst/>
          </a:prstGeom>
          <a:noFill/>
          <a:ln>
            <a:noFill/>
          </a:ln>
        </p:spPr>
        <p:txBody>
          <a:bodyPr anchorCtr="0" anchor="t" bIns="45700" lIns="91425" spcFirstLastPara="1" rIns="91425" wrap="square" tIns="45700">
            <a:noAutofit/>
          </a:bodyPr>
          <a:lstStyle/>
          <a:p>
            <a:pPr indent="0" lvl="0" marL="0" rtl="0" algn="l">
              <a:lnSpc>
                <a:spcPct val="140000"/>
              </a:lnSpc>
              <a:spcBef>
                <a:spcPts val="0"/>
              </a:spcBef>
              <a:spcAft>
                <a:spcPts val="0"/>
              </a:spcAft>
              <a:buClr>
                <a:schemeClr val="dk1"/>
              </a:buClr>
              <a:buSzPts val="1100"/>
              <a:buNone/>
            </a:pPr>
            <a:r>
              <a:rPr lang="en-US"/>
              <a:t>&gt;In an adversarial situation, </a:t>
            </a:r>
            <a:r>
              <a:rPr b="1" lang="en-US"/>
              <a:t>one player tries to maximize his gain and the other player tries to minimize the latter's gains.</a:t>
            </a:r>
            <a:endParaRPr b="1"/>
          </a:p>
          <a:p>
            <a:pPr indent="0" lvl="0" marL="0" rtl="0" algn="l">
              <a:lnSpc>
                <a:spcPct val="140000"/>
              </a:lnSpc>
              <a:spcBef>
                <a:spcPts val="0"/>
              </a:spcBef>
              <a:spcAft>
                <a:spcPts val="0"/>
              </a:spcAft>
              <a:buClr>
                <a:schemeClr val="dk1"/>
              </a:buClr>
              <a:buSzPts val="1100"/>
              <a:buFont typeface="Arial"/>
              <a:buNone/>
            </a:pPr>
            <a:r>
              <a:t/>
            </a:r>
            <a:endParaRPr/>
          </a:p>
          <a:p>
            <a:pPr indent="0" lvl="0" marL="0" rtl="0" algn="l">
              <a:lnSpc>
                <a:spcPct val="140000"/>
              </a:lnSpc>
              <a:spcBef>
                <a:spcPts val="0"/>
              </a:spcBef>
              <a:spcAft>
                <a:spcPts val="0"/>
              </a:spcAft>
              <a:buClr>
                <a:schemeClr val="dk1"/>
              </a:buClr>
              <a:buSzPts val="1100"/>
              <a:buFont typeface="Arial"/>
              <a:buNone/>
            </a:pPr>
            <a:r>
              <a:rPr lang="en-US"/>
              <a:t>&gt;Let the maximizing player be A and the minimizing one be B.</a:t>
            </a:r>
            <a:endParaRPr/>
          </a:p>
          <a:p>
            <a:pPr indent="0" lvl="0" marL="0" rtl="0" algn="l">
              <a:lnSpc>
                <a:spcPct val="140000"/>
              </a:lnSpc>
              <a:spcBef>
                <a:spcPts val="0"/>
              </a:spcBef>
              <a:spcAft>
                <a:spcPts val="0"/>
              </a:spcAft>
              <a:buClr>
                <a:schemeClr val="dk1"/>
              </a:buClr>
              <a:buSzPts val="1100"/>
              <a:buFont typeface="Arial"/>
              <a:buNone/>
            </a:pPr>
            <a:r>
              <a:rPr lang="en-US"/>
              <a:t>Player A knows that after his move,  player B will play the move </a:t>
            </a:r>
            <a:endParaRPr/>
          </a:p>
          <a:p>
            <a:pPr indent="0" lvl="0" marL="0" rtl="0" algn="l">
              <a:lnSpc>
                <a:spcPct val="140000"/>
              </a:lnSpc>
              <a:spcBef>
                <a:spcPts val="0"/>
              </a:spcBef>
              <a:spcAft>
                <a:spcPts val="0"/>
              </a:spcAft>
              <a:buClr>
                <a:schemeClr val="dk1"/>
              </a:buClr>
              <a:buSzPts val="1100"/>
              <a:buNone/>
            </a:pPr>
            <a:r>
              <a:rPr lang="en-US"/>
              <a:t>that minimizes his gain. Hence, </a:t>
            </a:r>
            <a:r>
              <a:rPr b="1" lang="en-US"/>
              <a:t>player A will try to play a move which maximizes this minimum gain.</a:t>
            </a:r>
            <a:endParaRPr b="1"/>
          </a:p>
          <a:p>
            <a:pPr indent="0" lvl="0" marL="0" rtl="0" algn="l">
              <a:lnSpc>
                <a:spcPct val="140000"/>
              </a:lnSpc>
              <a:spcBef>
                <a:spcPts val="0"/>
              </a:spcBef>
              <a:spcAft>
                <a:spcPts val="0"/>
              </a:spcAft>
              <a:buClr>
                <a:schemeClr val="dk1"/>
              </a:buClr>
              <a:buSzPts val="1100"/>
              <a:buFont typeface="Arial"/>
              <a:buNone/>
            </a:pPr>
            <a:r>
              <a:t/>
            </a:r>
            <a:endParaRPr/>
          </a:p>
          <a:p>
            <a:pPr indent="0" lvl="0" marL="0" rtl="0" algn="l">
              <a:lnSpc>
                <a:spcPct val="140000"/>
              </a:lnSpc>
              <a:spcBef>
                <a:spcPts val="0"/>
              </a:spcBef>
              <a:spcAft>
                <a:spcPts val="0"/>
              </a:spcAft>
              <a:buClr>
                <a:schemeClr val="dk1"/>
              </a:buClr>
              <a:buSzPts val="1100"/>
              <a:buFont typeface="Arial"/>
              <a:buNone/>
            </a:pPr>
            <a:r>
              <a:rPr lang="en-US"/>
              <a:t>&gt;Let at some node in the game tree, say node Y, </a:t>
            </a:r>
            <a:r>
              <a:rPr b="1" lang="en-US"/>
              <a:t>player B have n choices</a:t>
            </a:r>
            <a:r>
              <a:rPr lang="en-US"/>
              <a:t>. For each move let the minimum score</a:t>
            </a:r>
            <a:endParaRPr/>
          </a:p>
          <a:p>
            <a:pPr indent="0" lvl="0" marL="0" rtl="0" algn="l">
              <a:lnSpc>
                <a:spcPct val="140000"/>
              </a:lnSpc>
              <a:spcBef>
                <a:spcPts val="0"/>
              </a:spcBef>
              <a:spcAft>
                <a:spcPts val="0"/>
              </a:spcAft>
              <a:buClr>
                <a:schemeClr val="dk1"/>
              </a:buClr>
              <a:buSzPts val="1100"/>
              <a:buNone/>
            </a:pPr>
            <a:r>
              <a:rPr lang="en-US"/>
              <a:t>that player A will get after player B's move be an element of </a:t>
            </a:r>
            <a:r>
              <a:rPr b="1" lang="en-US"/>
              <a:t>array S, i.e. S(j) = score obtained after B plays the jth possible choice.</a:t>
            </a:r>
            <a:endParaRPr b="1"/>
          </a:p>
          <a:p>
            <a:pPr indent="0" lvl="0" marL="0" rtl="0" algn="l">
              <a:lnSpc>
                <a:spcPct val="140000"/>
              </a:lnSpc>
              <a:spcBef>
                <a:spcPts val="0"/>
              </a:spcBef>
              <a:spcAft>
                <a:spcPts val="0"/>
              </a:spcAft>
              <a:buClr>
                <a:schemeClr val="dk1"/>
              </a:buClr>
              <a:buSzPts val="1100"/>
              <a:buNone/>
            </a:pPr>
            <a:r>
              <a:t/>
            </a:r>
            <a:endParaRPr/>
          </a:p>
          <a:p>
            <a:pPr indent="0" lvl="0" marL="0" rtl="0" algn="l">
              <a:lnSpc>
                <a:spcPct val="100000"/>
              </a:lnSpc>
              <a:spcBef>
                <a:spcPts val="1000"/>
              </a:spcBef>
              <a:spcAft>
                <a:spcPts val="0"/>
              </a:spcAft>
              <a:buClr>
                <a:schemeClr val="dk1"/>
              </a:buClr>
              <a:buSzPts val="1100"/>
              <a:buFont typeface="Arial"/>
              <a:buNone/>
            </a:pPr>
            <a:r>
              <a:rPr lang="en-US"/>
              <a:t>&gt;Since, </a:t>
            </a:r>
            <a:r>
              <a:rPr b="1" lang="en-US"/>
              <a:t>minimax uses dfs</a:t>
            </a:r>
            <a:r>
              <a:rPr lang="en-US"/>
              <a:t>, let the selected choice for analysis be the ith of the n possible moves.</a:t>
            </a:r>
            <a:endParaRPr/>
          </a:p>
          <a:p>
            <a:pPr indent="0" lvl="0" marL="0" rtl="0" algn="l">
              <a:lnSpc>
                <a:spcPct val="140000"/>
              </a:lnSpc>
              <a:spcBef>
                <a:spcPts val="1000"/>
              </a:spcBef>
              <a:spcAft>
                <a:spcPts val="0"/>
              </a:spcAft>
              <a:buClr>
                <a:schemeClr val="dk1"/>
              </a:buClr>
              <a:buSzPts val="1100"/>
              <a:buFont typeface="Arial"/>
              <a:buNone/>
            </a:pPr>
            <a:r>
              <a:t/>
            </a:r>
            <a:endParaRPr sz="1480"/>
          </a:p>
          <a:p>
            <a:pPr indent="0" lvl="0" marL="0" rtl="0" algn="l">
              <a:lnSpc>
                <a:spcPct val="140000"/>
              </a:lnSpc>
              <a:spcBef>
                <a:spcPts val="1000"/>
              </a:spcBef>
              <a:spcAft>
                <a:spcPts val="0"/>
              </a:spcAft>
              <a:buClr>
                <a:schemeClr val="dk1"/>
              </a:buClr>
              <a:buSzPts val="1100"/>
              <a:buFont typeface="Arial"/>
              <a:buNone/>
            </a:pPr>
            <a:r>
              <a:t/>
            </a:r>
            <a:endParaRPr sz="1480"/>
          </a:p>
          <a:p>
            <a:pPr indent="0" lvl="0" marL="0" rtl="0" algn="l">
              <a:lnSpc>
                <a:spcPct val="140000"/>
              </a:lnSpc>
              <a:spcBef>
                <a:spcPts val="1000"/>
              </a:spcBef>
              <a:spcAft>
                <a:spcPts val="0"/>
              </a:spcAft>
              <a:buClr>
                <a:schemeClr val="dk1"/>
              </a:buClr>
              <a:buSzPts val="1480"/>
              <a:buNone/>
            </a:pPr>
            <a:r>
              <a:t/>
            </a:r>
            <a:endParaRPr sz="1480"/>
          </a:p>
        </p:txBody>
      </p:sp>
      <p:sp>
        <p:nvSpPr>
          <p:cNvPr id="389" name="Google Shape;389;p62"/>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63"/>
          <p:cNvSpPr txBox="1"/>
          <p:nvPr>
            <p:ph idx="1" type="body"/>
          </p:nvPr>
        </p:nvSpPr>
        <p:spPr>
          <a:xfrm>
            <a:off x="669303" y="493525"/>
            <a:ext cx="11141647" cy="6177600"/>
          </a:xfrm>
          <a:prstGeom prst="rect">
            <a:avLst/>
          </a:prstGeom>
          <a:noFill/>
          <a:ln>
            <a:noFill/>
          </a:ln>
        </p:spPr>
        <p:txBody>
          <a:bodyPr anchorCtr="0" anchor="t" bIns="45700" lIns="91425" spcFirstLastPara="1" rIns="91425" wrap="square" tIns="45700">
            <a:noAutofit/>
          </a:bodyPr>
          <a:lstStyle/>
          <a:p>
            <a:pPr indent="0" lvl="0" marL="0" rtl="0" algn="l">
              <a:lnSpc>
                <a:spcPct val="140000"/>
              </a:lnSpc>
              <a:spcBef>
                <a:spcPts val="0"/>
              </a:spcBef>
              <a:spcAft>
                <a:spcPts val="0"/>
              </a:spcAft>
              <a:buClr>
                <a:schemeClr val="dk1"/>
              </a:buClr>
              <a:buSzPts val="1100"/>
              <a:buNone/>
            </a:pPr>
            <a:r>
              <a:rPr lang="en-US"/>
              <a:t>&gt;Let us say that at some node before this point, </a:t>
            </a:r>
            <a:r>
              <a:rPr b="1" lang="en-US"/>
              <a:t>player A has a minimum possible score of X1.</a:t>
            </a:r>
            <a:endParaRPr b="1"/>
          </a:p>
          <a:p>
            <a:pPr indent="0" lvl="0" marL="0" rtl="0" algn="l">
              <a:lnSpc>
                <a:spcPct val="140000"/>
              </a:lnSpc>
              <a:spcBef>
                <a:spcPts val="0"/>
              </a:spcBef>
              <a:spcAft>
                <a:spcPts val="0"/>
              </a:spcAft>
              <a:buClr>
                <a:schemeClr val="dk1"/>
              </a:buClr>
              <a:buSzPts val="1100"/>
              <a:buNone/>
            </a:pPr>
            <a:r>
              <a:t/>
            </a:r>
            <a:endParaRPr/>
          </a:p>
          <a:p>
            <a:pPr indent="0" lvl="0" marL="0" rtl="0" algn="l">
              <a:lnSpc>
                <a:spcPct val="140000"/>
              </a:lnSpc>
              <a:spcBef>
                <a:spcPts val="0"/>
              </a:spcBef>
              <a:spcAft>
                <a:spcPts val="0"/>
              </a:spcAft>
              <a:buClr>
                <a:schemeClr val="dk1"/>
              </a:buClr>
              <a:buSzPts val="1100"/>
              <a:buNone/>
            </a:pPr>
            <a:r>
              <a:rPr lang="en-US"/>
              <a:t>&gt;Now, </a:t>
            </a:r>
            <a:r>
              <a:rPr b="1" lang="en-US"/>
              <a:t>if X1 &gt; S(i)</a:t>
            </a:r>
            <a:r>
              <a:rPr lang="en-US"/>
              <a:t>, then A need not search beyond this node, i.e. </a:t>
            </a:r>
            <a:r>
              <a:rPr b="1" lang="en-US"/>
              <a:t>he can prune the sub-tree at node Y.</a:t>
            </a:r>
            <a:endParaRPr b="1"/>
          </a:p>
          <a:p>
            <a:pPr indent="0" lvl="0" marL="0" rtl="0" algn="l">
              <a:lnSpc>
                <a:spcPct val="140000"/>
              </a:lnSpc>
              <a:spcBef>
                <a:spcPts val="0"/>
              </a:spcBef>
              <a:spcAft>
                <a:spcPts val="0"/>
              </a:spcAft>
              <a:buClr>
                <a:schemeClr val="dk1"/>
              </a:buClr>
              <a:buSzPts val="1100"/>
              <a:buNone/>
            </a:pPr>
            <a:r>
              <a:t/>
            </a:r>
            <a:endParaRPr/>
          </a:p>
          <a:p>
            <a:pPr indent="0" lvl="0" marL="0" rtl="0" algn="l">
              <a:lnSpc>
                <a:spcPct val="140000"/>
              </a:lnSpc>
              <a:spcBef>
                <a:spcPts val="0"/>
              </a:spcBef>
              <a:spcAft>
                <a:spcPts val="0"/>
              </a:spcAft>
              <a:buClr>
                <a:schemeClr val="dk1"/>
              </a:buClr>
              <a:buSzPts val="1100"/>
              <a:buNone/>
            </a:pPr>
            <a:r>
              <a:rPr lang="en-US"/>
              <a:t>&gt;This is possible because, A knows that at node Y, </a:t>
            </a:r>
            <a:r>
              <a:rPr b="1" lang="en-US"/>
              <a:t>B will select a move which will entitle him to a score less than/ equal to current choice of S(i)</a:t>
            </a:r>
            <a:r>
              <a:rPr lang="en-US"/>
              <a:t> i.e. as B traverses across S, he will select the minimum possible score for A, and that is less than or equal to S(i). So, if A has already a better choice at some node before, hence, he need not search further node Y.</a:t>
            </a:r>
            <a:endParaRPr/>
          </a:p>
          <a:p>
            <a:pPr indent="0" lvl="0" marL="0" rtl="0" algn="l">
              <a:lnSpc>
                <a:spcPct val="140000"/>
              </a:lnSpc>
              <a:spcBef>
                <a:spcPts val="0"/>
              </a:spcBef>
              <a:spcAft>
                <a:spcPts val="0"/>
              </a:spcAft>
              <a:buClr>
                <a:schemeClr val="dk1"/>
              </a:buClr>
              <a:buSzPts val="1100"/>
              <a:buNone/>
            </a:pPr>
            <a:r>
              <a:t/>
            </a:r>
            <a:endParaRPr/>
          </a:p>
          <a:p>
            <a:pPr indent="0" lvl="0" marL="0" rtl="0" algn="l">
              <a:lnSpc>
                <a:spcPct val="140000"/>
              </a:lnSpc>
              <a:spcBef>
                <a:spcPts val="0"/>
              </a:spcBef>
              <a:spcAft>
                <a:spcPts val="0"/>
              </a:spcAft>
              <a:buClr>
                <a:schemeClr val="dk1"/>
              </a:buClr>
              <a:buSzPts val="1100"/>
              <a:buNone/>
            </a:pPr>
            <a:r>
              <a:rPr lang="en-US"/>
              <a:t>&gt;Similarly, </a:t>
            </a:r>
            <a:r>
              <a:rPr b="1" lang="en-US"/>
              <a:t>B can prune sub trees that yield scores better than the current minimum for A.</a:t>
            </a:r>
            <a:endParaRPr b="1"/>
          </a:p>
          <a:p>
            <a:pPr indent="0" lvl="0" marL="0" rtl="0" algn="l">
              <a:lnSpc>
                <a:spcPct val="140000"/>
              </a:lnSpc>
              <a:spcBef>
                <a:spcPts val="0"/>
              </a:spcBef>
              <a:spcAft>
                <a:spcPts val="0"/>
              </a:spcAft>
              <a:buClr>
                <a:schemeClr val="dk1"/>
              </a:buClr>
              <a:buSzPts val="1100"/>
              <a:buNone/>
            </a:pPr>
            <a:r>
              <a:t/>
            </a:r>
            <a:endParaRPr/>
          </a:p>
          <a:p>
            <a:pPr indent="0" lvl="0" marL="0" rtl="0" algn="l">
              <a:lnSpc>
                <a:spcPct val="140000"/>
              </a:lnSpc>
              <a:spcBef>
                <a:spcPts val="0"/>
              </a:spcBef>
              <a:spcAft>
                <a:spcPts val="0"/>
              </a:spcAft>
              <a:buClr>
                <a:schemeClr val="dk1"/>
              </a:buClr>
              <a:buSzPts val="1100"/>
              <a:buNone/>
            </a:pPr>
            <a:r>
              <a:rPr lang="en-US"/>
              <a:t>&gt;When applied over the whole search tree, this can lead to considerable </a:t>
            </a:r>
            <a:r>
              <a:rPr b="1" lang="en-US"/>
              <a:t>savings on the number of states  expanded.</a:t>
            </a:r>
            <a:endParaRPr b="1"/>
          </a:p>
          <a:p>
            <a:pPr indent="0" lvl="0" marL="0" rtl="0" algn="l">
              <a:lnSpc>
                <a:spcPct val="140000"/>
              </a:lnSpc>
              <a:spcBef>
                <a:spcPts val="0"/>
              </a:spcBef>
              <a:spcAft>
                <a:spcPts val="0"/>
              </a:spcAft>
              <a:buClr>
                <a:schemeClr val="dk1"/>
              </a:buClr>
              <a:buSzPts val="1100"/>
              <a:buNone/>
            </a:pPr>
            <a:r>
              <a:t/>
            </a:r>
            <a:endParaRPr/>
          </a:p>
        </p:txBody>
      </p:sp>
      <p:sp>
        <p:nvSpPr>
          <p:cNvPr id="395" name="Google Shape;395;p63"/>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64"/>
          <p:cNvSpPr txBox="1"/>
          <p:nvPr>
            <p:ph type="title"/>
          </p:nvPr>
        </p:nvSpPr>
        <p:spPr>
          <a:xfrm>
            <a:off x="587919" y="176950"/>
            <a:ext cx="11003100" cy="823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600"/>
              <a:buNone/>
            </a:pPr>
            <a:r>
              <a:rPr lang="en-US">
                <a:latin typeface="Georgia"/>
                <a:ea typeface="Georgia"/>
                <a:cs typeface="Georgia"/>
                <a:sym typeface="Georgia"/>
              </a:rPr>
              <a:t>Algorithm:</a:t>
            </a:r>
            <a:endParaRPr>
              <a:latin typeface="Georgia"/>
              <a:ea typeface="Georgia"/>
              <a:cs typeface="Georgia"/>
              <a:sym typeface="Georgia"/>
            </a:endParaRPr>
          </a:p>
        </p:txBody>
      </p:sp>
      <p:sp>
        <p:nvSpPr>
          <p:cNvPr id="402" name="Google Shape;402;p64"/>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403" name="Google Shape;403;p64"/>
          <p:cNvSpPr txBox="1"/>
          <p:nvPr>
            <p:ph idx="1" type="body"/>
          </p:nvPr>
        </p:nvSpPr>
        <p:spPr>
          <a:xfrm>
            <a:off x="594519" y="1690117"/>
            <a:ext cx="10989900" cy="44868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000"/>
              </a:spcBef>
              <a:spcAft>
                <a:spcPts val="0"/>
              </a:spcAft>
              <a:buSzPts val="1600"/>
              <a:buNone/>
            </a:pPr>
            <a:r>
              <a:t/>
            </a:r>
            <a:endParaRPr/>
          </a:p>
        </p:txBody>
      </p:sp>
      <p:pic>
        <p:nvPicPr>
          <p:cNvPr id="404" name="Google Shape;404;p64"/>
          <p:cNvPicPr preferRelativeResize="0"/>
          <p:nvPr/>
        </p:nvPicPr>
        <p:blipFill rotWithShape="1">
          <a:blip r:embed="rId3">
            <a:alphaModFix/>
          </a:blip>
          <a:srcRect b="0" l="0" r="0" t="0"/>
          <a:stretch/>
        </p:blipFill>
        <p:spPr>
          <a:xfrm>
            <a:off x="594525" y="1000750"/>
            <a:ext cx="10989901" cy="54675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pic>
        <p:nvPicPr>
          <p:cNvPr descr="Abstract Coding&#10;" id="240" name="Google Shape;240;p38"/>
          <p:cNvPicPr preferRelativeResize="0"/>
          <p:nvPr>
            <p:ph idx="2" type="pic"/>
          </p:nvPr>
        </p:nvPicPr>
        <p:blipFill rotWithShape="1">
          <a:blip r:embed="rId3">
            <a:alphaModFix/>
          </a:blip>
          <a:srcRect b="0" l="0" r="0" t="0"/>
          <a:stretch/>
        </p:blipFill>
        <p:spPr>
          <a:xfrm>
            <a:off x="0" y="0"/>
            <a:ext cx="6096000" cy="6858000"/>
          </a:xfrm>
          <a:prstGeom prst="rect">
            <a:avLst/>
          </a:prstGeom>
          <a:noFill/>
          <a:ln>
            <a:noFill/>
          </a:ln>
        </p:spPr>
      </p:pic>
      <p:sp>
        <p:nvSpPr>
          <p:cNvPr id="241" name="Google Shape;241;p38"/>
          <p:cNvSpPr/>
          <p:nvPr/>
        </p:nvSpPr>
        <p:spPr>
          <a:xfrm>
            <a:off x="0" y="0"/>
            <a:ext cx="6096000" cy="6882714"/>
          </a:xfrm>
          <a:custGeom>
            <a:rect b="b" l="l" r="r" t="t"/>
            <a:pathLst>
              <a:path extrusionOk="0" h="6882714" w="6096000">
                <a:moveTo>
                  <a:pt x="0" y="0"/>
                </a:moveTo>
                <a:lnTo>
                  <a:pt x="6096000" y="0"/>
                </a:lnTo>
                <a:lnTo>
                  <a:pt x="4242486" y="6882714"/>
                </a:lnTo>
                <a:lnTo>
                  <a:pt x="0" y="6858000"/>
                </a:lnTo>
                <a:lnTo>
                  <a:pt x="0" y="0"/>
                </a:lnTo>
                <a:close/>
              </a:path>
            </a:pathLst>
          </a:custGeom>
          <a:gradFill>
            <a:gsLst>
              <a:gs pos="0">
                <a:srgbClr val="01023B">
                  <a:alpha val="69411"/>
                </a:srgbClr>
              </a:gs>
              <a:gs pos="50000">
                <a:srgbClr val="A53F52">
                  <a:alpha val="69411"/>
                </a:srgbClr>
              </a:gs>
              <a:gs pos="100000">
                <a:srgbClr val="E99757">
                  <a:alpha val="69411"/>
                </a:srgbClr>
              </a:gs>
            </a:gsLst>
            <a:lin ang="1080002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2" name="Google Shape;242;p38"/>
          <p:cNvSpPr txBox="1"/>
          <p:nvPr>
            <p:ph type="title"/>
          </p:nvPr>
        </p:nvSpPr>
        <p:spPr>
          <a:xfrm>
            <a:off x="6738450" y="0"/>
            <a:ext cx="5801700" cy="1793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5400"/>
              <a:buFont typeface="Calibri"/>
              <a:buNone/>
            </a:pPr>
            <a:r>
              <a:rPr lang="en-US" sz="3600"/>
              <a:t>Adversarial Search ??</a:t>
            </a:r>
            <a:endParaRPr sz="3600"/>
          </a:p>
        </p:txBody>
      </p:sp>
      <p:sp>
        <p:nvSpPr>
          <p:cNvPr id="243" name="Google Shape;243;p38"/>
          <p:cNvSpPr txBox="1"/>
          <p:nvPr>
            <p:ph idx="1" type="body"/>
          </p:nvPr>
        </p:nvSpPr>
        <p:spPr>
          <a:xfrm>
            <a:off x="6279725" y="1711500"/>
            <a:ext cx="5713500" cy="2007600"/>
          </a:xfrm>
          <a:prstGeom prst="rect">
            <a:avLst/>
          </a:prstGeom>
          <a:noFill/>
          <a:ln>
            <a:noFill/>
          </a:ln>
        </p:spPr>
        <p:txBody>
          <a:bodyPr anchorCtr="0" anchor="ctr" bIns="45700" lIns="91425" spcFirstLastPara="1" rIns="91425" wrap="square" tIns="45700">
            <a:noAutofit/>
          </a:bodyPr>
          <a:lstStyle/>
          <a:p>
            <a:pPr indent="-342900" lvl="0" marL="457200" rtl="0" algn="l">
              <a:lnSpc>
                <a:spcPct val="115000"/>
              </a:lnSpc>
              <a:spcBef>
                <a:spcPts val="0"/>
              </a:spcBef>
              <a:spcAft>
                <a:spcPts val="0"/>
              </a:spcAft>
              <a:buClr>
                <a:schemeClr val="dk1"/>
              </a:buClr>
              <a:buSzPts val="1800"/>
              <a:buFont typeface="Calibri"/>
              <a:buChar char="●"/>
            </a:pPr>
            <a:r>
              <a:rPr lang="en-US" sz="1800">
                <a:solidFill>
                  <a:schemeClr val="dk1"/>
                </a:solidFill>
                <a:highlight>
                  <a:srgbClr val="FFFFFF"/>
                </a:highlight>
              </a:rPr>
              <a:t>examine the problem which arises when we try to plan ahead of the world and other agents are planning against us.</a:t>
            </a:r>
            <a:endParaRPr sz="1800"/>
          </a:p>
        </p:txBody>
      </p:sp>
      <p:sp>
        <p:nvSpPr>
          <p:cNvPr id="244" name="Google Shape;244;p38"/>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5" name="Google Shape;245;p38"/>
          <p:cNvSpPr txBox="1"/>
          <p:nvPr/>
        </p:nvSpPr>
        <p:spPr>
          <a:xfrm>
            <a:off x="6279725" y="3895775"/>
            <a:ext cx="5713500" cy="1793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Calibri"/>
              <a:buChar char="●"/>
            </a:pPr>
            <a:r>
              <a:rPr b="0" i="0" lang="en-US" sz="1800" u="none" cap="none" strike="noStrike">
                <a:solidFill>
                  <a:schemeClr val="dk1"/>
                </a:solidFill>
                <a:highlight>
                  <a:srgbClr val="FFFFFF"/>
                </a:highlight>
                <a:latin typeface="Calibri"/>
                <a:ea typeface="Calibri"/>
                <a:cs typeface="Calibri"/>
                <a:sym typeface="Calibri"/>
              </a:rPr>
              <a:t>So, Searches in which two or more players with conflicting goals are trying to explore the same search space for the solution, are called adversarial searches, often known as Games.</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65"/>
          <p:cNvSpPr/>
          <p:nvPr/>
        </p:nvSpPr>
        <p:spPr>
          <a:xfrm>
            <a:off x="0" y="11075"/>
            <a:ext cx="5022900" cy="6846900"/>
          </a:xfrm>
          <a:prstGeom prst="rect">
            <a:avLst/>
          </a:prstGeom>
          <a:gradFill>
            <a:gsLst>
              <a:gs pos="0">
                <a:srgbClr val="01023B">
                  <a:alpha val="49411"/>
                </a:srgbClr>
              </a:gs>
              <a:gs pos="50000">
                <a:srgbClr val="A53F52">
                  <a:alpha val="49411"/>
                </a:srgbClr>
              </a:gs>
              <a:gs pos="100000">
                <a:srgbClr val="E99757">
                  <a:alpha val="49411"/>
                </a:srgbClr>
              </a:gs>
            </a:gsLst>
            <a:lin ang="1080002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0" name="Google Shape;410;p65"/>
          <p:cNvSpPr txBox="1"/>
          <p:nvPr>
            <p:ph type="title"/>
          </p:nvPr>
        </p:nvSpPr>
        <p:spPr>
          <a:xfrm>
            <a:off x="545388" y="511502"/>
            <a:ext cx="3932100" cy="1583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sz="3240"/>
          </a:p>
          <a:p>
            <a:pPr indent="0" lvl="0" marL="0" rtl="0" algn="l">
              <a:lnSpc>
                <a:spcPct val="100000"/>
              </a:lnSpc>
              <a:spcBef>
                <a:spcPts val="0"/>
              </a:spcBef>
              <a:spcAft>
                <a:spcPts val="0"/>
              </a:spcAft>
              <a:buClr>
                <a:schemeClr val="dk1"/>
              </a:buClr>
              <a:buSzPts val="1100"/>
              <a:buFont typeface="Arial"/>
              <a:buNone/>
            </a:pPr>
            <a:r>
              <a:rPr lang="en-US" sz="3240">
                <a:latin typeface="Georgia"/>
                <a:ea typeface="Georgia"/>
                <a:cs typeface="Georgia"/>
                <a:sym typeface="Georgia"/>
              </a:rPr>
              <a:t>How does the algorithm work?</a:t>
            </a:r>
            <a:endParaRPr sz="3240">
              <a:latin typeface="Georgia"/>
              <a:ea typeface="Georgia"/>
              <a:cs typeface="Georgia"/>
              <a:sym typeface="Georgia"/>
            </a:endParaRPr>
          </a:p>
          <a:p>
            <a:pPr indent="0" lvl="0" marL="0" rtl="0" algn="l">
              <a:lnSpc>
                <a:spcPct val="100000"/>
              </a:lnSpc>
              <a:spcBef>
                <a:spcPts val="0"/>
              </a:spcBef>
              <a:spcAft>
                <a:spcPts val="0"/>
              </a:spcAft>
              <a:buClr>
                <a:schemeClr val="dk1"/>
              </a:buClr>
              <a:buSzPts val="3240"/>
              <a:buFont typeface="Calibri"/>
              <a:buNone/>
            </a:pPr>
            <a:r>
              <a:t/>
            </a:r>
            <a:endParaRPr sz="3240"/>
          </a:p>
        </p:txBody>
      </p:sp>
      <p:sp>
        <p:nvSpPr>
          <p:cNvPr id="411" name="Google Shape;411;p65"/>
          <p:cNvSpPr txBox="1"/>
          <p:nvPr>
            <p:ph idx="1" type="body"/>
          </p:nvPr>
        </p:nvSpPr>
        <p:spPr>
          <a:xfrm>
            <a:off x="545401" y="2095200"/>
            <a:ext cx="4081500" cy="3652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chemeClr val="dk1"/>
              </a:buClr>
              <a:buSzPts val="1100"/>
              <a:buFont typeface="Arial"/>
              <a:buNone/>
            </a:pPr>
            <a:r>
              <a:rPr lang="en-US" sz="1800"/>
              <a:t>&gt;The above is a </a:t>
            </a:r>
            <a:r>
              <a:rPr b="1" lang="en-US" sz="1800"/>
              <a:t>recursive algorithm.</a:t>
            </a:r>
            <a:endParaRPr b="1" sz="1800"/>
          </a:p>
          <a:p>
            <a:pPr indent="0" lvl="0" marL="0" rtl="0" algn="l">
              <a:lnSpc>
                <a:spcPct val="100000"/>
              </a:lnSpc>
              <a:spcBef>
                <a:spcPts val="1000"/>
              </a:spcBef>
              <a:spcAft>
                <a:spcPts val="0"/>
              </a:spcAft>
              <a:buClr>
                <a:schemeClr val="dk1"/>
              </a:buClr>
              <a:buSzPts val="1100"/>
              <a:buFont typeface="Arial"/>
              <a:buNone/>
            </a:pPr>
            <a:r>
              <a:rPr lang="en-US" sz="1800"/>
              <a:t>&gt;</a:t>
            </a:r>
            <a:r>
              <a:rPr b="1" lang="en-US" sz="1800"/>
              <a:t>Function ALPHA-BETA-SEARCH returns the action which player A should use to ensure optimal score at the end of the game</a:t>
            </a:r>
            <a:r>
              <a:rPr lang="en-US" sz="1800"/>
              <a:t>. It initialises α,β with −∞,+∞. It then calls function MAX-VALUE to update the value of α, since A is the maximising player. Finally when the flow control comes back to ALPHA-BETA-SEARCH, A selects that action which helps it achieve the current score of α.</a:t>
            </a:r>
            <a:endParaRPr sz="1800"/>
          </a:p>
          <a:p>
            <a:pPr indent="0" lvl="0" marL="0" rtl="0" algn="l">
              <a:lnSpc>
                <a:spcPct val="100000"/>
              </a:lnSpc>
              <a:spcBef>
                <a:spcPts val="1000"/>
              </a:spcBef>
              <a:spcAft>
                <a:spcPts val="0"/>
              </a:spcAft>
              <a:buClr>
                <a:schemeClr val="dk1"/>
              </a:buClr>
              <a:buSzPts val="1100"/>
              <a:buFont typeface="Arial"/>
              <a:buNone/>
            </a:pPr>
            <a:r>
              <a:t/>
            </a:r>
            <a:endParaRPr sz="1800"/>
          </a:p>
          <a:p>
            <a:pPr indent="0" lvl="0" marL="0" rtl="0" algn="l">
              <a:lnSpc>
                <a:spcPct val="100000"/>
              </a:lnSpc>
              <a:spcBef>
                <a:spcPts val="1000"/>
              </a:spcBef>
              <a:spcAft>
                <a:spcPts val="0"/>
              </a:spcAft>
              <a:buClr>
                <a:schemeClr val="dk1"/>
              </a:buClr>
              <a:buSzPts val="1480"/>
              <a:buNone/>
            </a:pPr>
            <a:r>
              <a:t/>
            </a:r>
            <a:endParaRPr/>
          </a:p>
        </p:txBody>
      </p:sp>
      <p:sp>
        <p:nvSpPr>
          <p:cNvPr id="412" name="Google Shape;412;p65"/>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413" name="Google Shape;413;p65"/>
          <p:cNvPicPr preferRelativeResize="0"/>
          <p:nvPr/>
        </p:nvPicPr>
        <p:blipFill rotWithShape="1">
          <a:blip r:embed="rId3">
            <a:alphaModFix/>
          </a:blip>
          <a:srcRect b="0" l="0" r="0" t="0"/>
          <a:stretch/>
        </p:blipFill>
        <p:spPr>
          <a:xfrm>
            <a:off x="5199425" y="974413"/>
            <a:ext cx="6657975" cy="2746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66"/>
          <p:cNvSpPr txBox="1"/>
          <p:nvPr>
            <p:ph idx="1" type="body"/>
          </p:nvPr>
        </p:nvSpPr>
        <p:spPr>
          <a:xfrm>
            <a:off x="5746850" y="254925"/>
            <a:ext cx="6043200" cy="6039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chemeClr val="dk1"/>
              </a:buClr>
              <a:buSzPts val="1100"/>
              <a:buNone/>
            </a:pPr>
            <a:r>
              <a:rPr lang="en-US"/>
              <a:t>&gt;</a:t>
            </a:r>
            <a:r>
              <a:rPr b="1" lang="en-US"/>
              <a:t>Function MAX-VALUE</a:t>
            </a:r>
            <a:r>
              <a:rPr lang="en-US"/>
              <a:t> </a:t>
            </a:r>
            <a:r>
              <a:rPr b="1" lang="en-US"/>
              <a:t>is called to find the action which will give A the best possible score</a:t>
            </a:r>
            <a:r>
              <a:rPr lang="en-US"/>
              <a:t>, if A is at the current node. The value of </a:t>
            </a:r>
            <a:r>
              <a:rPr b="1" lang="en-US"/>
              <a:t>α is updated with each possible action</a:t>
            </a:r>
            <a:r>
              <a:rPr lang="en-US"/>
              <a:t>, so that α gets to store the highest score that A can possibly reach.This value of α will be used in further recursion calls to prune sub-optimal sub-trees. The </a:t>
            </a:r>
            <a:r>
              <a:rPr b="1" lang="en-US"/>
              <a:t>score resulting from each action is compared  with β</a:t>
            </a:r>
            <a:r>
              <a:rPr lang="en-US"/>
              <a:t>, if it is greater then v is returned i.e. pruning takes place. </a:t>
            </a:r>
            <a:r>
              <a:rPr b="1" lang="en-US"/>
              <a:t>β's usage comes when the current MAX node is at depth 4 or more</a:t>
            </a:r>
            <a:r>
              <a:rPr lang="en-US"/>
              <a:t>, as likely β would have been updated to some definite value and this value will help the parent MIN node before the current node to prune the sub-tree at the  current node, if possible. If the current state is a leaf node, then the state's utility is calculated using UTILITY function for the game, which accordingly returns a score for A, if the game ever ends at that terminal node.</a:t>
            </a:r>
            <a:endParaRPr/>
          </a:p>
          <a:p>
            <a:pPr indent="0" lvl="0" marL="0" rtl="0" algn="l">
              <a:lnSpc>
                <a:spcPct val="100000"/>
              </a:lnSpc>
              <a:spcBef>
                <a:spcPts val="1000"/>
              </a:spcBef>
              <a:spcAft>
                <a:spcPts val="0"/>
              </a:spcAft>
              <a:buClr>
                <a:schemeClr val="dk1"/>
              </a:buClr>
              <a:buSzPts val="1100"/>
              <a:buNone/>
            </a:pPr>
            <a:r>
              <a:t/>
            </a:r>
            <a:endParaRPr/>
          </a:p>
          <a:p>
            <a:pPr indent="0" lvl="0" marL="0" rtl="0" algn="l">
              <a:lnSpc>
                <a:spcPct val="100000"/>
              </a:lnSpc>
              <a:spcBef>
                <a:spcPts val="1000"/>
              </a:spcBef>
              <a:spcAft>
                <a:spcPts val="0"/>
              </a:spcAft>
              <a:buClr>
                <a:schemeClr val="dk1"/>
              </a:buClr>
              <a:buSzPts val="1100"/>
              <a:buNone/>
            </a:pPr>
            <a:r>
              <a:rPr lang="en-US"/>
              <a:t>&gt;</a:t>
            </a:r>
            <a:r>
              <a:rPr b="1" lang="en-US"/>
              <a:t>Function MIN-VALUE does similar task, but for the minimising player.</a:t>
            </a:r>
            <a:r>
              <a:rPr lang="en-US"/>
              <a:t> It helps minimise the score that A can achieve and prunes the sub-trees not decisive in the gameplay.</a:t>
            </a:r>
            <a:endParaRPr/>
          </a:p>
          <a:p>
            <a:pPr indent="0" lvl="0" marL="0" rtl="0" algn="l">
              <a:lnSpc>
                <a:spcPct val="100000"/>
              </a:lnSpc>
              <a:spcBef>
                <a:spcPts val="1000"/>
              </a:spcBef>
              <a:spcAft>
                <a:spcPts val="0"/>
              </a:spcAft>
              <a:buClr>
                <a:schemeClr val="dk1"/>
              </a:buClr>
              <a:buSzPts val="1100"/>
              <a:buNone/>
            </a:pPr>
            <a:r>
              <a:t/>
            </a:r>
            <a:endParaRPr/>
          </a:p>
          <a:p>
            <a:pPr indent="0" lvl="0" marL="0" rtl="0" algn="l">
              <a:lnSpc>
                <a:spcPct val="100000"/>
              </a:lnSpc>
              <a:spcBef>
                <a:spcPts val="1000"/>
              </a:spcBef>
              <a:spcAft>
                <a:spcPts val="0"/>
              </a:spcAft>
              <a:buClr>
                <a:schemeClr val="dk1"/>
              </a:buClr>
              <a:buSzPts val="1100"/>
              <a:buNone/>
            </a:pPr>
            <a:r>
              <a:rPr lang="en-US"/>
              <a:t>&gt;As the recursion unrolls, and values of α,β are backed up, </a:t>
            </a:r>
            <a:r>
              <a:rPr b="1" lang="en-US"/>
              <a:t>the actions that lie on the optimal path of the game are chosen one after the other</a:t>
            </a:r>
            <a:r>
              <a:rPr lang="en-US"/>
              <a:t> and finally, the score at the optimal terminal node is achieved.</a:t>
            </a:r>
            <a:endParaRPr/>
          </a:p>
          <a:p>
            <a:pPr indent="0" lvl="0" marL="0" rtl="0" algn="l">
              <a:lnSpc>
                <a:spcPct val="100000"/>
              </a:lnSpc>
              <a:spcBef>
                <a:spcPts val="1000"/>
              </a:spcBef>
              <a:spcAft>
                <a:spcPts val="0"/>
              </a:spcAft>
              <a:buClr>
                <a:schemeClr val="dk1"/>
              </a:buClr>
              <a:buSzPts val="1100"/>
              <a:buNone/>
            </a:pPr>
            <a:r>
              <a:t/>
            </a:r>
            <a:endParaRPr/>
          </a:p>
          <a:p>
            <a:pPr indent="0" lvl="0" marL="0" rtl="0" algn="l">
              <a:lnSpc>
                <a:spcPct val="100000"/>
              </a:lnSpc>
              <a:spcBef>
                <a:spcPts val="1000"/>
              </a:spcBef>
              <a:spcAft>
                <a:spcPts val="0"/>
              </a:spcAft>
              <a:buClr>
                <a:schemeClr val="dk1"/>
              </a:buClr>
              <a:buSzPts val="1480"/>
              <a:buNone/>
            </a:pPr>
            <a:r>
              <a:t/>
            </a:r>
            <a:endParaRPr/>
          </a:p>
        </p:txBody>
      </p:sp>
      <p:sp>
        <p:nvSpPr>
          <p:cNvPr id="419" name="Google Shape;419;p66"/>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20" name="Google Shape;420;p66"/>
          <p:cNvPicPr preferRelativeResize="0"/>
          <p:nvPr/>
        </p:nvPicPr>
        <p:blipFill rotWithShape="1">
          <a:blip r:embed="rId3">
            <a:alphaModFix/>
          </a:blip>
          <a:srcRect b="0" l="0" r="0" t="0"/>
          <a:stretch/>
        </p:blipFill>
        <p:spPr>
          <a:xfrm>
            <a:off x="152400" y="152400"/>
            <a:ext cx="5442050" cy="6039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67"/>
          <p:cNvSpPr txBox="1"/>
          <p:nvPr>
            <p:ph type="title"/>
          </p:nvPr>
        </p:nvSpPr>
        <p:spPr>
          <a:xfrm>
            <a:off x="594519" y="365125"/>
            <a:ext cx="11003100" cy="823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t/>
            </a:r>
            <a:endParaRPr/>
          </a:p>
        </p:txBody>
      </p:sp>
      <p:sp>
        <p:nvSpPr>
          <p:cNvPr id="427" name="Google Shape;427;p67"/>
          <p:cNvSpPr/>
          <p:nvPr>
            <p:ph idx="2" type="pic"/>
          </p:nvPr>
        </p:nvSpPr>
        <p:spPr>
          <a:xfrm>
            <a:off x="0" y="0"/>
            <a:ext cx="12192000" cy="6858000"/>
          </a:xfrm>
          <a:prstGeom prst="rect">
            <a:avLst/>
          </a:prstGeom>
          <a:noFill/>
          <a:ln>
            <a:noFill/>
          </a:ln>
        </p:spPr>
        <p:txBody>
          <a:bodyPr anchorCtr="0" anchor="ctr" bIns="45700" lIns="91425" spcFirstLastPara="1" rIns="91425" wrap="square" tIns="45700">
            <a:noAutofit/>
          </a:bodyPr>
          <a:lstStyle/>
          <a:p>
            <a:pPr indent="0" lvl="0" marL="0" marR="0" rtl="0" algn="ctr">
              <a:lnSpc>
                <a:spcPct val="15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id="428" name="Google Shape;428;p67"/>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pic>
        <p:nvPicPr>
          <p:cNvPr descr="Abstract Coding&#10;" id="433" name="Google Shape;433;p68"/>
          <p:cNvPicPr preferRelativeResize="0"/>
          <p:nvPr>
            <p:ph idx="2" type="pic"/>
          </p:nvPr>
        </p:nvPicPr>
        <p:blipFill rotWithShape="1">
          <a:blip r:embed="rId3">
            <a:alphaModFix/>
          </a:blip>
          <a:srcRect b="0" l="0" r="0" t="0"/>
          <a:stretch/>
        </p:blipFill>
        <p:spPr>
          <a:xfrm>
            <a:off x="0" y="0"/>
            <a:ext cx="6096000" cy="6858000"/>
          </a:xfrm>
          <a:prstGeom prst="rect">
            <a:avLst/>
          </a:prstGeom>
          <a:noFill/>
          <a:ln>
            <a:noFill/>
          </a:ln>
        </p:spPr>
      </p:pic>
      <p:sp>
        <p:nvSpPr>
          <p:cNvPr id="434" name="Google Shape;434;p68"/>
          <p:cNvSpPr/>
          <p:nvPr/>
        </p:nvSpPr>
        <p:spPr>
          <a:xfrm>
            <a:off x="0" y="0"/>
            <a:ext cx="6096000" cy="6882714"/>
          </a:xfrm>
          <a:custGeom>
            <a:rect b="b" l="l" r="r" t="t"/>
            <a:pathLst>
              <a:path extrusionOk="0" h="6882714" w="6096000">
                <a:moveTo>
                  <a:pt x="0" y="0"/>
                </a:moveTo>
                <a:lnTo>
                  <a:pt x="6096000" y="0"/>
                </a:lnTo>
                <a:lnTo>
                  <a:pt x="4242486" y="6882714"/>
                </a:lnTo>
                <a:lnTo>
                  <a:pt x="0" y="6858000"/>
                </a:lnTo>
                <a:lnTo>
                  <a:pt x="0" y="0"/>
                </a:lnTo>
                <a:close/>
              </a:path>
            </a:pathLst>
          </a:custGeom>
          <a:gradFill>
            <a:gsLst>
              <a:gs pos="0">
                <a:srgbClr val="01023B">
                  <a:alpha val="69411"/>
                </a:srgbClr>
              </a:gs>
              <a:gs pos="50000">
                <a:srgbClr val="A53F52">
                  <a:alpha val="69411"/>
                </a:srgbClr>
              </a:gs>
              <a:gs pos="100000">
                <a:srgbClr val="E99757">
                  <a:alpha val="69411"/>
                </a:srgbClr>
              </a:gs>
            </a:gsLst>
            <a:lin ang="1080002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5" name="Google Shape;435;p68"/>
          <p:cNvSpPr txBox="1"/>
          <p:nvPr>
            <p:ph type="title"/>
          </p:nvPr>
        </p:nvSpPr>
        <p:spPr>
          <a:xfrm>
            <a:off x="6271000" y="753850"/>
            <a:ext cx="5798400" cy="2238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5400"/>
              <a:buFont typeface="Calibri"/>
              <a:buNone/>
            </a:pPr>
            <a:r>
              <a:rPr lang="en-US" sz="3600">
                <a:latin typeface="Lobster"/>
                <a:ea typeface="Lobster"/>
                <a:cs typeface="Lobster"/>
                <a:sym typeface="Lobster"/>
              </a:rPr>
              <a:t>Applications of </a:t>
            </a:r>
            <a:r>
              <a:rPr lang="en-US" sz="3600">
                <a:solidFill>
                  <a:srgbClr val="0000FF"/>
                </a:solidFill>
                <a:latin typeface="Lobster"/>
                <a:ea typeface="Lobster"/>
                <a:cs typeface="Lobster"/>
                <a:sym typeface="Lobster"/>
              </a:rPr>
              <a:t>Alpha-Beta pruning</a:t>
            </a:r>
            <a:r>
              <a:rPr lang="en-US" sz="3600">
                <a:latin typeface="Lobster"/>
                <a:ea typeface="Lobster"/>
                <a:cs typeface="Lobster"/>
                <a:sym typeface="Lobster"/>
              </a:rPr>
              <a:t> and its </a:t>
            </a:r>
            <a:r>
              <a:rPr lang="en-US" sz="3600">
                <a:solidFill>
                  <a:srgbClr val="FF0000"/>
                </a:solidFill>
                <a:latin typeface="Lobster"/>
                <a:ea typeface="Lobster"/>
                <a:cs typeface="Lobster"/>
                <a:sym typeface="Lobster"/>
              </a:rPr>
              <a:t>drawbacks</a:t>
            </a:r>
            <a:r>
              <a:rPr lang="en-US" sz="3600">
                <a:latin typeface="Lobster"/>
                <a:ea typeface="Lobster"/>
                <a:cs typeface="Lobster"/>
                <a:sym typeface="Lobster"/>
              </a:rPr>
              <a:t>.</a:t>
            </a:r>
            <a:endParaRPr sz="3600">
              <a:latin typeface="Lobster"/>
              <a:ea typeface="Lobster"/>
              <a:cs typeface="Lobster"/>
              <a:sym typeface="Lobster"/>
            </a:endParaRPr>
          </a:p>
        </p:txBody>
      </p:sp>
      <p:sp>
        <p:nvSpPr>
          <p:cNvPr id="436" name="Google Shape;436;p68"/>
          <p:cNvSpPr txBox="1"/>
          <p:nvPr>
            <p:ph idx="1" type="body"/>
          </p:nvPr>
        </p:nvSpPr>
        <p:spPr>
          <a:xfrm>
            <a:off x="7033950" y="4209075"/>
            <a:ext cx="4181100" cy="3651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888888"/>
              </a:buClr>
              <a:buSzPts val="2040"/>
              <a:buNone/>
            </a:pPr>
            <a:r>
              <a:rPr lang="en-US" sz="3000"/>
              <a:t>By Naresh Kumar Kaushal</a:t>
            </a:r>
            <a:endParaRPr sz="3000"/>
          </a:p>
        </p:txBody>
      </p:sp>
      <p:sp>
        <p:nvSpPr>
          <p:cNvPr id="437" name="Google Shape;437;p68"/>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69"/>
          <p:cNvSpPr txBox="1"/>
          <p:nvPr>
            <p:ph type="title"/>
          </p:nvPr>
        </p:nvSpPr>
        <p:spPr>
          <a:xfrm>
            <a:off x="5767750" y="-15875"/>
            <a:ext cx="6043200" cy="892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40"/>
              <a:buFont typeface="Calibri"/>
              <a:buNone/>
            </a:pPr>
            <a:r>
              <a:rPr lang="en-US" sz="3240">
                <a:latin typeface="Lobster"/>
                <a:ea typeface="Lobster"/>
                <a:cs typeface="Lobster"/>
                <a:sym typeface="Lobster"/>
              </a:rPr>
              <a:t>Application 1 :- StockFish</a:t>
            </a:r>
            <a:endParaRPr>
              <a:latin typeface="Lobster"/>
              <a:ea typeface="Lobster"/>
              <a:cs typeface="Lobster"/>
              <a:sym typeface="Lobster"/>
            </a:endParaRPr>
          </a:p>
        </p:txBody>
      </p:sp>
      <p:sp>
        <p:nvSpPr>
          <p:cNvPr id="443" name="Google Shape;443;p69"/>
          <p:cNvSpPr txBox="1"/>
          <p:nvPr>
            <p:ph idx="2" type="body"/>
          </p:nvPr>
        </p:nvSpPr>
        <p:spPr>
          <a:xfrm>
            <a:off x="5767754" y="1079887"/>
            <a:ext cx="6043200" cy="365100"/>
          </a:xfrm>
          <a:prstGeom prst="rect">
            <a:avLst/>
          </a:prstGeom>
          <a:noFill/>
          <a:ln>
            <a:noFill/>
          </a:ln>
        </p:spPr>
        <p:txBody>
          <a:bodyPr anchorCtr="0" anchor="ctr" bIns="45700" lIns="91425" spcFirstLastPara="1" rIns="91425" wrap="square" tIns="45700">
            <a:noAutofit/>
          </a:bodyPr>
          <a:lstStyle/>
          <a:p>
            <a:pPr indent="0" lvl="0" marL="0" rtl="0" algn="l">
              <a:lnSpc>
                <a:spcPct val="130000"/>
              </a:lnSpc>
              <a:spcBef>
                <a:spcPts val="0"/>
              </a:spcBef>
              <a:spcAft>
                <a:spcPts val="0"/>
              </a:spcAft>
              <a:buClr>
                <a:srgbClr val="888888"/>
              </a:buClr>
              <a:buSzPts val="1400"/>
              <a:buNone/>
            </a:pPr>
            <a:r>
              <a:rPr b="1" lang="en-US"/>
              <a:t>Algorithm Involved :- Alpha Beta Pruning and Monte Carlo Tree Search</a:t>
            </a:r>
            <a:endParaRPr b="1"/>
          </a:p>
        </p:txBody>
      </p:sp>
      <p:sp>
        <p:nvSpPr>
          <p:cNvPr id="444" name="Google Shape;444;p69"/>
          <p:cNvSpPr txBox="1"/>
          <p:nvPr>
            <p:ph idx="1" type="body"/>
          </p:nvPr>
        </p:nvSpPr>
        <p:spPr>
          <a:xfrm>
            <a:off x="5920150" y="1549300"/>
            <a:ext cx="6043200" cy="5232600"/>
          </a:xfrm>
          <a:prstGeom prst="rect">
            <a:avLst/>
          </a:prstGeom>
          <a:noFill/>
          <a:ln>
            <a:noFill/>
          </a:ln>
        </p:spPr>
        <p:txBody>
          <a:bodyPr anchorCtr="0" anchor="t" bIns="45700" lIns="91425" spcFirstLastPara="1" rIns="91425" wrap="square" tIns="45700">
            <a:noAutofit/>
          </a:bodyPr>
          <a:lstStyle/>
          <a:p>
            <a:pPr indent="-330200" lvl="0" marL="457200" rtl="0" algn="l">
              <a:lnSpc>
                <a:spcPct val="140000"/>
              </a:lnSpc>
              <a:spcBef>
                <a:spcPts val="1000"/>
              </a:spcBef>
              <a:spcAft>
                <a:spcPts val="0"/>
              </a:spcAft>
              <a:buSzPts val="1600"/>
              <a:buFont typeface="Georgia"/>
              <a:buChar char="•"/>
            </a:pPr>
            <a:r>
              <a:rPr i="1" lang="en-US">
                <a:highlight>
                  <a:srgbClr val="FFFFFF"/>
                </a:highlight>
                <a:latin typeface="Georgia"/>
                <a:ea typeface="Georgia"/>
                <a:cs typeface="Georgia"/>
                <a:sym typeface="Georgia"/>
              </a:rPr>
              <a:t>Stock Fish is a free and open source UCI(Universal Chess Interface)  chess engine, available for various desktop and mobile platforms.</a:t>
            </a:r>
            <a:endParaRPr i="1">
              <a:highlight>
                <a:srgbClr val="FFFFFF"/>
              </a:highlight>
              <a:latin typeface="Georgia"/>
              <a:ea typeface="Georgia"/>
              <a:cs typeface="Georgia"/>
              <a:sym typeface="Georgia"/>
            </a:endParaRPr>
          </a:p>
          <a:p>
            <a:pPr indent="-330200" lvl="0" marL="457200" rtl="0" algn="l">
              <a:lnSpc>
                <a:spcPct val="140000"/>
              </a:lnSpc>
              <a:spcBef>
                <a:spcPts val="0"/>
              </a:spcBef>
              <a:spcAft>
                <a:spcPts val="0"/>
              </a:spcAft>
              <a:buSzPts val="1600"/>
              <a:buFont typeface="Georgia"/>
              <a:buChar char="•"/>
            </a:pPr>
            <a:r>
              <a:rPr i="1" lang="en-US">
                <a:highlight>
                  <a:srgbClr val="FFFFFF"/>
                </a:highlight>
                <a:latin typeface="Georgia"/>
                <a:ea typeface="Georgia"/>
                <a:cs typeface="Georgia"/>
                <a:sym typeface="Georgia"/>
              </a:rPr>
              <a:t>Stock Fish was consistently ranked first or near the top most chess engine in the world. It won the various chess championships.</a:t>
            </a:r>
            <a:endParaRPr i="1">
              <a:highlight>
                <a:srgbClr val="FFFFFF"/>
              </a:highlight>
              <a:latin typeface="Georgia"/>
              <a:ea typeface="Georgia"/>
              <a:cs typeface="Georgia"/>
              <a:sym typeface="Georgia"/>
            </a:endParaRPr>
          </a:p>
          <a:p>
            <a:pPr indent="-330200" lvl="0" marL="457200" rtl="0" algn="l">
              <a:lnSpc>
                <a:spcPct val="140000"/>
              </a:lnSpc>
              <a:spcBef>
                <a:spcPts val="0"/>
              </a:spcBef>
              <a:spcAft>
                <a:spcPts val="0"/>
              </a:spcAft>
              <a:buSzPts val="1600"/>
              <a:buFont typeface="Georgia"/>
              <a:buChar char="•"/>
            </a:pPr>
            <a:r>
              <a:rPr i="1" lang="en-US">
                <a:highlight>
                  <a:srgbClr val="FFFFFF"/>
                </a:highlight>
                <a:latin typeface="Georgia"/>
                <a:ea typeface="Georgia"/>
                <a:cs typeface="Georgia"/>
                <a:sym typeface="Georgia"/>
              </a:rPr>
              <a:t>Stock Fish defeated the best Human Chess players.</a:t>
            </a:r>
            <a:endParaRPr i="1">
              <a:highlight>
                <a:srgbClr val="FFFFFF"/>
              </a:highlight>
              <a:latin typeface="Georgia"/>
              <a:ea typeface="Georgia"/>
              <a:cs typeface="Georgia"/>
              <a:sym typeface="Georgia"/>
            </a:endParaRPr>
          </a:p>
          <a:p>
            <a:pPr indent="-330200" lvl="0" marL="457200" rtl="0" algn="l">
              <a:lnSpc>
                <a:spcPct val="140000"/>
              </a:lnSpc>
              <a:spcBef>
                <a:spcPts val="0"/>
              </a:spcBef>
              <a:spcAft>
                <a:spcPts val="0"/>
              </a:spcAft>
              <a:buSzPts val="1600"/>
              <a:buFont typeface="Georgia"/>
              <a:buChar char="•"/>
            </a:pPr>
            <a:r>
              <a:rPr i="1" lang="en-US">
                <a:highlight>
                  <a:srgbClr val="FFFFFF"/>
                </a:highlight>
                <a:latin typeface="Georgia"/>
                <a:ea typeface="Georgia"/>
                <a:cs typeface="Georgia"/>
                <a:sym typeface="Georgia"/>
              </a:rPr>
              <a:t>But in December 2017, Stockfish was defeated by Google’s AlphaZero. Alpha Zero was trained through self-play for a total of nine hours, and reached stockfish level after just four. In 100 games from the normal starting position Alpha Zero won 25 games as white, won 3 as Black, and drew remaining 72, with 0 losses.</a:t>
            </a:r>
            <a:endParaRPr i="1">
              <a:highlight>
                <a:srgbClr val="FFFFFF"/>
              </a:highlight>
              <a:latin typeface="Georgia"/>
              <a:ea typeface="Georgia"/>
              <a:cs typeface="Georgia"/>
              <a:sym typeface="Georgia"/>
            </a:endParaRPr>
          </a:p>
        </p:txBody>
      </p:sp>
      <p:sp>
        <p:nvSpPr>
          <p:cNvPr id="445" name="Google Shape;445;p69"/>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46" name="Google Shape;446;p69"/>
          <p:cNvPicPr preferRelativeResize="0"/>
          <p:nvPr/>
        </p:nvPicPr>
        <p:blipFill rotWithShape="1">
          <a:blip r:embed="rId3">
            <a:alphaModFix amt="6000"/>
          </a:blip>
          <a:srcRect b="0" l="0" r="0" t="0"/>
          <a:stretch/>
        </p:blipFill>
        <p:spPr>
          <a:xfrm>
            <a:off x="5829301" y="0"/>
            <a:ext cx="6353449" cy="6858000"/>
          </a:xfrm>
          <a:prstGeom prst="rect">
            <a:avLst/>
          </a:prstGeom>
          <a:noFill/>
          <a:ln>
            <a:noFill/>
          </a:ln>
        </p:spPr>
      </p:pic>
      <p:pic>
        <p:nvPicPr>
          <p:cNvPr id="447" name="Google Shape;447;p69"/>
          <p:cNvPicPr preferRelativeResize="0"/>
          <p:nvPr/>
        </p:nvPicPr>
        <p:blipFill rotWithShape="1">
          <a:blip r:embed="rId4">
            <a:alphaModFix/>
          </a:blip>
          <a:srcRect b="0" l="0" r="0" t="0"/>
          <a:stretch/>
        </p:blipFill>
        <p:spPr>
          <a:xfrm>
            <a:off x="91550" y="1691825"/>
            <a:ext cx="5590002" cy="379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xEl>
                                              <p:pRg end="0" st="0"/>
                                            </p:txEl>
                                          </p:spTgt>
                                        </p:tgtEl>
                                        <p:attrNameLst>
                                          <p:attrName>style.visibility</p:attrName>
                                        </p:attrNameLst>
                                      </p:cBhvr>
                                      <p:to>
                                        <p:strVal val="visible"/>
                                      </p:to>
                                    </p:set>
                                    <p:animEffect filter="fade" transition="in">
                                      <p:cBhvr>
                                        <p:cTn dur="500"/>
                                        <p:tgtEl>
                                          <p:spTgt spid="4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xEl>
                                              <p:pRg end="1" st="1"/>
                                            </p:txEl>
                                          </p:spTgt>
                                        </p:tgtEl>
                                        <p:attrNameLst>
                                          <p:attrName>style.visibility</p:attrName>
                                        </p:attrNameLst>
                                      </p:cBhvr>
                                      <p:to>
                                        <p:strVal val="visible"/>
                                      </p:to>
                                    </p:set>
                                    <p:animEffect filter="fade" transition="in">
                                      <p:cBhvr>
                                        <p:cTn dur="500"/>
                                        <p:tgtEl>
                                          <p:spTgt spid="4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xEl>
                                              <p:pRg end="2" st="2"/>
                                            </p:txEl>
                                          </p:spTgt>
                                        </p:tgtEl>
                                        <p:attrNameLst>
                                          <p:attrName>style.visibility</p:attrName>
                                        </p:attrNameLst>
                                      </p:cBhvr>
                                      <p:to>
                                        <p:strVal val="visible"/>
                                      </p:to>
                                    </p:set>
                                    <p:animEffect filter="fade" transition="in">
                                      <p:cBhvr>
                                        <p:cTn dur="500"/>
                                        <p:tgtEl>
                                          <p:spTgt spid="4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xEl>
                                              <p:pRg end="3" st="3"/>
                                            </p:txEl>
                                          </p:spTgt>
                                        </p:tgtEl>
                                        <p:attrNameLst>
                                          <p:attrName>style.visibility</p:attrName>
                                        </p:attrNameLst>
                                      </p:cBhvr>
                                      <p:to>
                                        <p:strVal val="visible"/>
                                      </p:to>
                                    </p:set>
                                    <p:animEffect filter="fade" transition="in">
                                      <p:cBhvr>
                                        <p:cTn dur="500"/>
                                        <p:tgtEl>
                                          <p:spTgt spid="44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70"/>
          <p:cNvSpPr txBox="1"/>
          <p:nvPr>
            <p:ph type="title"/>
          </p:nvPr>
        </p:nvSpPr>
        <p:spPr>
          <a:xfrm>
            <a:off x="5843950" y="44350"/>
            <a:ext cx="6043200" cy="665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40"/>
              <a:buFont typeface="Calibri"/>
              <a:buNone/>
            </a:pPr>
            <a:r>
              <a:rPr lang="en-US" sz="3240">
                <a:latin typeface="Lobster"/>
                <a:ea typeface="Lobster"/>
                <a:cs typeface="Lobster"/>
                <a:sym typeface="Lobster"/>
              </a:rPr>
              <a:t>Application 2 :- Alpha Go </a:t>
            </a:r>
            <a:endParaRPr>
              <a:latin typeface="Lobster"/>
              <a:ea typeface="Lobster"/>
              <a:cs typeface="Lobster"/>
              <a:sym typeface="Lobster"/>
            </a:endParaRPr>
          </a:p>
        </p:txBody>
      </p:sp>
      <p:sp>
        <p:nvSpPr>
          <p:cNvPr id="453" name="Google Shape;453;p70"/>
          <p:cNvSpPr txBox="1"/>
          <p:nvPr>
            <p:ph idx="2" type="body"/>
          </p:nvPr>
        </p:nvSpPr>
        <p:spPr>
          <a:xfrm>
            <a:off x="5867400" y="733419"/>
            <a:ext cx="6043200" cy="534900"/>
          </a:xfrm>
          <a:prstGeom prst="rect">
            <a:avLst/>
          </a:prstGeom>
          <a:noFill/>
          <a:ln>
            <a:noFill/>
          </a:ln>
        </p:spPr>
        <p:txBody>
          <a:bodyPr anchorCtr="0" anchor="ctr" bIns="45700" lIns="91425" spcFirstLastPara="1" rIns="91425" wrap="square" tIns="45700">
            <a:noAutofit/>
          </a:bodyPr>
          <a:lstStyle/>
          <a:p>
            <a:pPr indent="0" lvl="0" marL="0" rtl="0" algn="l">
              <a:lnSpc>
                <a:spcPct val="130000"/>
              </a:lnSpc>
              <a:spcBef>
                <a:spcPts val="0"/>
              </a:spcBef>
              <a:spcAft>
                <a:spcPts val="0"/>
              </a:spcAft>
              <a:buClr>
                <a:srgbClr val="888888"/>
              </a:buClr>
              <a:buSzPts val="1400"/>
              <a:buNone/>
            </a:pPr>
            <a:r>
              <a:rPr b="1" lang="en-US"/>
              <a:t>Algorithm Involved :- Alpha Beta Pruning and Monte Carlo Tree Search</a:t>
            </a:r>
            <a:endParaRPr b="1"/>
          </a:p>
        </p:txBody>
      </p:sp>
      <p:sp>
        <p:nvSpPr>
          <p:cNvPr id="454" name="Google Shape;454;p70"/>
          <p:cNvSpPr txBox="1"/>
          <p:nvPr>
            <p:ph idx="1" type="body"/>
          </p:nvPr>
        </p:nvSpPr>
        <p:spPr>
          <a:xfrm>
            <a:off x="5843950" y="1244500"/>
            <a:ext cx="6043200" cy="5232600"/>
          </a:xfrm>
          <a:prstGeom prst="rect">
            <a:avLst/>
          </a:prstGeom>
          <a:noFill/>
          <a:ln>
            <a:noFill/>
          </a:ln>
        </p:spPr>
        <p:txBody>
          <a:bodyPr anchorCtr="0" anchor="t" bIns="45700" lIns="91425" spcFirstLastPara="1" rIns="91425" wrap="square" tIns="45700">
            <a:noAutofit/>
          </a:bodyPr>
          <a:lstStyle/>
          <a:p>
            <a:pPr indent="-330200" lvl="0" marL="457200" rtl="0" algn="l">
              <a:lnSpc>
                <a:spcPct val="140000"/>
              </a:lnSpc>
              <a:spcBef>
                <a:spcPts val="1000"/>
              </a:spcBef>
              <a:spcAft>
                <a:spcPts val="0"/>
              </a:spcAft>
              <a:buSzPts val="1600"/>
              <a:buFont typeface="Georgia"/>
              <a:buChar char="•"/>
            </a:pPr>
            <a:r>
              <a:rPr i="1" lang="en-US">
                <a:highlight>
                  <a:srgbClr val="FFFFFF"/>
                </a:highlight>
                <a:latin typeface="Georgia"/>
                <a:ea typeface="Georgia"/>
                <a:cs typeface="Georgia"/>
                <a:sym typeface="Georgia"/>
              </a:rPr>
              <a:t>Alpha Go is a computer program that plays the board game Connect Four, Chess and more. It was developed by Deepmind Technologies.</a:t>
            </a:r>
            <a:endParaRPr i="1">
              <a:highlight>
                <a:srgbClr val="FFFFFF"/>
              </a:highlight>
              <a:latin typeface="Georgia"/>
              <a:ea typeface="Georgia"/>
              <a:cs typeface="Georgia"/>
              <a:sym typeface="Georgia"/>
            </a:endParaRPr>
          </a:p>
          <a:p>
            <a:pPr indent="-330200" lvl="0" marL="457200" rtl="0" algn="l">
              <a:lnSpc>
                <a:spcPct val="140000"/>
              </a:lnSpc>
              <a:spcBef>
                <a:spcPts val="0"/>
              </a:spcBef>
              <a:spcAft>
                <a:spcPts val="0"/>
              </a:spcAft>
              <a:buSzPts val="1600"/>
              <a:buFont typeface="Georgia"/>
              <a:buChar char="•"/>
            </a:pPr>
            <a:r>
              <a:rPr i="1" lang="en-US">
                <a:highlight>
                  <a:srgbClr val="FFFFFF"/>
                </a:highlight>
                <a:latin typeface="Georgia"/>
                <a:ea typeface="Georgia"/>
                <a:cs typeface="Georgia"/>
                <a:sym typeface="Georgia"/>
              </a:rPr>
              <a:t>Connect four is the 2 player strategy game played using board and discs of 2 different colors. The objective of the game is to match four of your discs in a connected line either horizontally, vertically or diagonally. </a:t>
            </a:r>
            <a:endParaRPr i="1">
              <a:highlight>
                <a:srgbClr val="FFFFFF"/>
              </a:highlight>
              <a:latin typeface="Georgia"/>
              <a:ea typeface="Georgia"/>
              <a:cs typeface="Georgia"/>
              <a:sym typeface="Georgia"/>
            </a:endParaRPr>
          </a:p>
          <a:p>
            <a:pPr indent="-330200" lvl="0" marL="457200" rtl="0" algn="l">
              <a:lnSpc>
                <a:spcPct val="140000"/>
              </a:lnSpc>
              <a:spcBef>
                <a:spcPts val="0"/>
              </a:spcBef>
              <a:spcAft>
                <a:spcPts val="0"/>
              </a:spcAft>
              <a:buSzPts val="1600"/>
              <a:buFont typeface="Georgia"/>
              <a:buChar char="•"/>
            </a:pPr>
            <a:r>
              <a:rPr i="1" lang="en-US">
                <a:highlight>
                  <a:srgbClr val="FFFFFF"/>
                </a:highlight>
                <a:latin typeface="Georgia"/>
                <a:ea typeface="Georgia"/>
                <a:cs typeface="Georgia"/>
                <a:sym typeface="Georgia"/>
              </a:rPr>
              <a:t>This may seem like an easy task until we draw its game tree. Because of huge state space, Alpha-Beta pruning comes as a rescue and prune those branches which can never be traversed if we were to play optimally.</a:t>
            </a:r>
            <a:endParaRPr i="1">
              <a:highlight>
                <a:srgbClr val="FFFFFF"/>
              </a:highlight>
              <a:latin typeface="Georgia"/>
              <a:ea typeface="Georgia"/>
              <a:cs typeface="Georgia"/>
              <a:sym typeface="Georgia"/>
            </a:endParaRPr>
          </a:p>
          <a:p>
            <a:pPr indent="-330200" lvl="0" marL="457200" rtl="0" algn="l">
              <a:lnSpc>
                <a:spcPct val="140000"/>
              </a:lnSpc>
              <a:spcBef>
                <a:spcPts val="0"/>
              </a:spcBef>
              <a:spcAft>
                <a:spcPts val="0"/>
              </a:spcAft>
              <a:buSzPts val="1600"/>
              <a:buFont typeface="Georgia"/>
              <a:buChar char="•"/>
            </a:pPr>
            <a:r>
              <a:rPr i="1" lang="en-US">
                <a:highlight>
                  <a:srgbClr val="FFFFFF"/>
                </a:highlight>
                <a:latin typeface="Georgia"/>
                <a:ea typeface="Georgia"/>
                <a:cs typeface="Georgia"/>
                <a:sym typeface="Georgia"/>
              </a:rPr>
              <a:t>With Alpha-Beta pruning Game tree is expanded up till specific depth, after which scores are allotted for different orientations and these scores are then backtracked to the point where we need to make a decision and the best move is chosen which has maximum score. </a:t>
            </a:r>
            <a:endParaRPr i="1">
              <a:highlight>
                <a:srgbClr val="FFFFFF"/>
              </a:highlight>
              <a:latin typeface="Georgia"/>
              <a:ea typeface="Georgia"/>
              <a:cs typeface="Georgia"/>
              <a:sym typeface="Georgia"/>
            </a:endParaRPr>
          </a:p>
        </p:txBody>
      </p:sp>
      <p:sp>
        <p:nvSpPr>
          <p:cNvPr id="455" name="Google Shape;455;p70"/>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56" name="Google Shape;456;p70"/>
          <p:cNvPicPr preferRelativeResize="0"/>
          <p:nvPr/>
        </p:nvPicPr>
        <p:blipFill rotWithShape="1">
          <a:blip r:embed="rId3">
            <a:alphaModFix amt="6000"/>
          </a:blip>
          <a:srcRect b="0" l="0" r="0" t="0"/>
          <a:stretch/>
        </p:blipFill>
        <p:spPr>
          <a:xfrm>
            <a:off x="5757194" y="0"/>
            <a:ext cx="6415950" cy="6858000"/>
          </a:xfrm>
          <a:prstGeom prst="rect">
            <a:avLst/>
          </a:prstGeom>
          <a:noFill/>
          <a:ln>
            <a:noFill/>
          </a:ln>
        </p:spPr>
      </p:pic>
      <p:pic>
        <p:nvPicPr>
          <p:cNvPr id="457" name="Google Shape;457;p70"/>
          <p:cNvPicPr preferRelativeResize="0"/>
          <p:nvPr/>
        </p:nvPicPr>
        <p:blipFill rotWithShape="1">
          <a:blip r:embed="rId4">
            <a:alphaModFix/>
          </a:blip>
          <a:srcRect b="0" l="0" r="0" t="0"/>
          <a:stretch/>
        </p:blipFill>
        <p:spPr>
          <a:xfrm>
            <a:off x="127000" y="885825"/>
            <a:ext cx="5476876" cy="5071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xEl>
                                              <p:pRg end="0" st="0"/>
                                            </p:txEl>
                                          </p:spTgt>
                                        </p:tgtEl>
                                        <p:attrNameLst>
                                          <p:attrName>style.visibility</p:attrName>
                                        </p:attrNameLst>
                                      </p:cBhvr>
                                      <p:to>
                                        <p:strVal val="visible"/>
                                      </p:to>
                                    </p:set>
                                    <p:animEffect filter="fade" transition="in">
                                      <p:cBhvr>
                                        <p:cTn dur="500"/>
                                        <p:tgtEl>
                                          <p:spTgt spid="4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xEl>
                                              <p:pRg end="1" st="1"/>
                                            </p:txEl>
                                          </p:spTgt>
                                        </p:tgtEl>
                                        <p:attrNameLst>
                                          <p:attrName>style.visibility</p:attrName>
                                        </p:attrNameLst>
                                      </p:cBhvr>
                                      <p:to>
                                        <p:strVal val="visible"/>
                                      </p:to>
                                    </p:set>
                                    <p:animEffect filter="fade" transition="in">
                                      <p:cBhvr>
                                        <p:cTn dur="500"/>
                                        <p:tgtEl>
                                          <p:spTgt spid="4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xEl>
                                              <p:pRg end="2" st="2"/>
                                            </p:txEl>
                                          </p:spTgt>
                                        </p:tgtEl>
                                        <p:attrNameLst>
                                          <p:attrName>style.visibility</p:attrName>
                                        </p:attrNameLst>
                                      </p:cBhvr>
                                      <p:to>
                                        <p:strVal val="visible"/>
                                      </p:to>
                                    </p:set>
                                    <p:animEffect filter="fade" transition="in">
                                      <p:cBhvr>
                                        <p:cTn dur="500"/>
                                        <p:tgtEl>
                                          <p:spTgt spid="4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xEl>
                                              <p:pRg end="3" st="3"/>
                                            </p:txEl>
                                          </p:spTgt>
                                        </p:tgtEl>
                                        <p:attrNameLst>
                                          <p:attrName>style.visibility</p:attrName>
                                        </p:attrNameLst>
                                      </p:cBhvr>
                                      <p:to>
                                        <p:strVal val="visible"/>
                                      </p:to>
                                    </p:set>
                                    <p:animEffect filter="fade" transition="in">
                                      <p:cBhvr>
                                        <p:cTn dur="500"/>
                                        <p:tgtEl>
                                          <p:spTgt spid="45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71"/>
          <p:cNvSpPr txBox="1"/>
          <p:nvPr>
            <p:ph type="title"/>
          </p:nvPr>
        </p:nvSpPr>
        <p:spPr>
          <a:xfrm>
            <a:off x="5843950" y="44350"/>
            <a:ext cx="6043200" cy="665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40"/>
              <a:buFont typeface="Calibri"/>
              <a:buNone/>
            </a:pPr>
            <a:r>
              <a:rPr lang="en-US" sz="3240">
                <a:latin typeface="Lobster"/>
                <a:ea typeface="Lobster"/>
                <a:cs typeface="Lobster"/>
                <a:sym typeface="Lobster"/>
              </a:rPr>
              <a:t>Drawbacks of Alpha Beta Pruning.</a:t>
            </a:r>
            <a:endParaRPr>
              <a:latin typeface="Lobster"/>
              <a:ea typeface="Lobster"/>
              <a:cs typeface="Lobster"/>
              <a:sym typeface="Lobster"/>
            </a:endParaRPr>
          </a:p>
        </p:txBody>
      </p:sp>
      <p:sp>
        <p:nvSpPr>
          <p:cNvPr id="463" name="Google Shape;463;p71"/>
          <p:cNvSpPr txBox="1"/>
          <p:nvPr>
            <p:ph idx="1" type="body"/>
          </p:nvPr>
        </p:nvSpPr>
        <p:spPr>
          <a:xfrm>
            <a:off x="5843950" y="716599"/>
            <a:ext cx="6043200" cy="5232600"/>
          </a:xfrm>
          <a:prstGeom prst="rect">
            <a:avLst/>
          </a:prstGeom>
          <a:noFill/>
          <a:ln>
            <a:noFill/>
          </a:ln>
        </p:spPr>
        <p:txBody>
          <a:bodyPr anchorCtr="0" anchor="t" bIns="45700" lIns="91425" spcFirstLastPara="1" rIns="91425" wrap="square" tIns="45700">
            <a:noAutofit/>
          </a:bodyPr>
          <a:lstStyle/>
          <a:p>
            <a:pPr indent="-330200" lvl="0" marL="457200" rtl="0" algn="l">
              <a:lnSpc>
                <a:spcPct val="140000"/>
              </a:lnSpc>
              <a:spcBef>
                <a:spcPts val="1000"/>
              </a:spcBef>
              <a:spcAft>
                <a:spcPts val="0"/>
              </a:spcAft>
              <a:buSzPts val="1600"/>
              <a:buFont typeface="Georgia"/>
              <a:buChar char="•"/>
            </a:pPr>
            <a:r>
              <a:rPr i="1" lang="en-US">
                <a:highlight>
                  <a:srgbClr val="FFFFFF"/>
                </a:highlight>
                <a:latin typeface="Georgia"/>
                <a:ea typeface="Georgia"/>
                <a:cs typeface="Georgia"/>
                <a:sym typeface="Georgia"/>
              </a:rPr>
              <a:t>Alpha Beta Pruning Algorithm searches the whole state space to produce final tree.</a:t>
            </a:r>
            <a:endParaRPr/>
          </a:p>
          <a:p>
            <a:pPr indent="-330200" lvl="0" marL="457200" rtl="0" algn="l">
              <a:lnSpc>
                <a:spcPct val="140000"/>
              </a:lnSpc>
              <a:spcBef>
                <a:spcPts val="1000"/>
              </a:spcBef>
              <a:spcAft>
                <a:spcPts val="0"/>
              </a:spcAft>
              <a:buSzPts val="1600"/>
              <a:buFont typeface="Georgia"/>
              <a:buChar char="•"/>
            </a:pPr>
            <a:r>
              <a:rPr i="1" lang="en-US">
                <a:highlight>
                  <a:srgbClr val="FFFFFF"/>
                </a:highlight>
                <a:latin typeface="Georgia"/>
                <a:ea typeface="Georgia"/>
                <a:cs typeface="Georgia"/>
                <a:sym typeface="Georgia"/>
              </a:rPr>
              <a:t>Even in simple games like Tic-Tac Toe state space is huge and traversing every node in worst case involves a large computation which is difficult to perform sometimes on best PC’s.</a:t>
            </a:r>
            <a:endParaRPr/>
          </a:p>
          <a:p>
            <a:pPr indent="-330200" lvl="0" marL="457200" rtl="0" algn="l">
              <a:lnSpc>
                <a:spcPct val="140000"/>
              </a:lnSpc>
              <a:spcBef>
                <a:spcPts val="1000"/>
              </a:spcBef>
              <a:spcAft>
                <a:spcPts val="0"/>
              </a:spcAft>
              <a:buSzPts val="1600"/>
              <a:buFont typeface="Georgia"/>
              <a:buChar char="•"/>
            </a:pPr>
            <a:r>
              <a:rPr i="1" lang="en-US">
                <a:highlight>
                  <a:srgbClr val="FFFFFF"/>
                </a:highlight>
                <a:latin typeface="Georgia"/>
                <a:ea typeface="Georgia"/>
                <a:cs typeface="Georgia"/>
                <a:sym typeface="Georgia"/>
              </a:rPr>
              <a:t>Alpha Beta Pruning is modified version of DFS and in DFS we start exploring first the nodes present on the extreme left which is not an optimal way of searching as our best move may be present on the extreme right.</a:t>
            </a:r>
            <a:endParaRPr/>
          </a:p>
        </p:txBody>
      </p:sp>
      <p:sp>
        <p:nvSpPr>
          <p:cNvPr id="464" name="Google Shape;464;p71"/>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65" name="Google Shape;465;p71"/>
          <p:cNvPicPr preferRelativeResize="0"/>
          <p:nvPr/>
        </p:nvPicPr>
        <p:blipFill rotWithShape="1">
          <a:blip r:embed="rId3">
            <a:alphaModFix/>
          </a:blip>
          <a:srcRect b="0" l="0" r="0" t="0"/>
          <a:stretch/>
        </p:blipFill>
        <p:spPr>
          <a:xfrm>
            <a:off x="0" y="122548"/>
            <a:ext cx="5693790" cy="66081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xEl>
                                              <p:pRg end="0" st="0"/>
                                            </p:txEl>
                                          </p:spTgt>
                                        </p:tgtEl>
                                        <p:attrNameLst>
                                          <p:attrName>style.visibility</p:attrName>
                                        </p:attrNameLst>
                                      </p:cBhvr>
                                      <p:to>
                                        <p:strVal val="visible"/>
                                      </p:to>
                                    </p:set>
                                    <p:animEffect filter="fade" transition="in">
                                      <p:cBhvr>
                                        <p:cTn dur="500"/>
                                        <p:tgtEl>
                                          <p:spTgt spid="4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xEl>
                                              <p:pRg end="1" st="1"/>
                                            </p:txEl>
                                          </p:spTgt>
                                        </p:tgtEl>
                                        <p:attrNameLst>
                                          <p:attrName>style.visibility</p:attrName>
                                        </p:attrNameLst>
                                      </p:cBhvr>
                                      <p:to>
                                        <p:strVal val="visible"/>
                                      </p:to>
                                    </p:set>
                                    <p:animEffect filter="fade" transition="in">
                                      <p:cBhvr>
                                        <p:cTn dur="500"/>
                                        <p:tgtEl>
                                          <p:spTgt spid="4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xEl>
                                              <p:pRg end="2" st="2"/>
                                            </p:txEl>
                                          </p:spTgt>
                                        </p:tgtEl>
                                        <p:attrNameLst>
                                          <p:attrName>style.visibility</p:attrName>
                                        </p:attrNameLst>
                                      </p:cBhvr>
                                      <p:to>
                                        <p:strVal val="visible"/>
                                      </p:to>
                                    </p:set>
                                    <p:animEffect filter="fade" transition="in">
                                      <p:cBhvr>
                                        <p:cTn dur="500"/>
                                        <p:tgtEl>
                                          <p:spTgt spid="46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pic>
        <p:nvPicPr>
          <p:cNvPr descr="Large Image of person at laptop in internet cafe" id="470" name="Google Shape;470;p72"/>
          <p:cNvPicPr preferRelativeResize="0"/>
          <p:nvPr>
            <p:ph idx="2" type="pic"/>
          </p:nvPr>
        </p:nvPicPr>
        <p:blipFill rotWithShape="1">
          <a:blip r:embed="rId3">
            <a:alphaModFix/>
          </a:blip>
          <a:srcRect b="0" l="0" r="0" t="0"/>
          <a:stretch/>
        </p:blipFill>
        <p:spPr>
          <a:xfrm>
            <a:off x="0" y="0"/>
            <a:ext cx="12192000" cy="6858000"/>
          </a:xfrm>
          <a:prstGeom prst="rect">
            <a:avLst/>
          </a:prstGeom>
          <a:noFill/>
          <a:ln>
            <a:noFill/>
          </a:ln>
        </p:spPr>
      </p:pic>
      <p:sp>
        <p:nvSpPr>
          <p:cNvPr id="471" name="Google Shape;471;p72"/>
          <p:cNvSpPr/>
          <p:nvPr/>
        </p:nvSpPr>
        <p:spPr>
          <a:xfrm>
            <a:off x="0" y="0"/>
            <a:ext cx="12192000" cy="6882600"/>
          </a:xfrm>
          <a:prstGeom prst="rect">
            <a:avLst/>
          </a:prstGeom>
          <a:gradFill>
            <a:gsLst>
              <a:gs pos="0">
                <a:srgbClr val="01023B">
                  <a:alpha val="20000"/>
                </a:srgbClr>
              </a:gs>
              <a:gs pos="50000">
                <a:srgbClr val="A53F52">
                  <a:alpha val="20000"/>
                </a:srgbClr>
              </a:gs>
              <a:gs pos="100000">
                <a:srgbClr val="E99757">
                  <a:alpha val="20000"/>
                </a:srgbClr>
              </a:gs>
            </a:gsLst>
            <a:lin ang="1080002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2" name="Google Shape;472;p72"/>
          <p:cNvSpPr/>
          <p:nvPr/>
        </p:nvSpPr>
        <p:spPr>
          <a:xfrm>
            <a:off x="0" y="649650"/>
            <a:ext cx="5326200" cy="2049000"/>
          </a:xfrm>
          <a:prstGeom prst="rect">
            <a:avLst/>
          </a:prstGeom>
          <a:solidFill>
            <a:srgbClr val="2F334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3" name="Google Shape;473;p72"/>
          <p:cNvSpPr txBox="1"/>
          <p:nvPr>
            <p:ph type="title"/>
          </p:nvPr>
        </p:nvSpPr>
        <p:spPr>
          <a:xfrm>
            <a:off x="125" y="649650"/>
            <a:ext cx="5326200" cy="1903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5400"/>
              <a:buFont typeface="Calibri"/>
              <a:buNone/>
            </a:pPr>
            <a:r>
              <a:rPr lang="en-US" sz="3000">
                <a:solidFill>
                  <a:srgbClr val="FFFFFF"/>
                </a:solidFill>
                <a:latin typeface="Lobster"/>
                <a:ea typeface="Lobster"/>
                <a:cs typeface="Lobster"/>
                <a:sym typeface="Lobster"/>
              </a:rPr>
              <a:t>Dusk of Alpha-Beta Pruning and Dawn of Monte-Carlo Tree Search.</a:t>
            </a:r>
            <a:endParaRPr sz="3000">
              <a:solidFill>
                <a:srgbClr val="FFFFFF"/>
              </a:solidFill>
              <a:latin typeface="Lobster"/>
              <a:ea typeface="Lobster"/>
              <a:cs typeface="Lobster"/>
              <a:sym typeface="Lobste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73"/>
          <p:cNvSpPr/>
          <p:nvPr/>
        </p:nvSpPr>
        <p:spPr>
          <a:xfrm>
            <a:off x="112800" y="621200"/>
            <a:ext cx="6499559" cy="5424780"/>
          </a:xfrm>
          <a:custGeom>
            <a:rect b="b" l="l" r="r" t="t"/>
            <a:pathLst>
              <a:path extrusionOk="0" h="6866810" w="7406905">
                <a:moveTo>
                  <a:pt x="1851727" y="0"/>
                </a:moveTo>
                <a:lnTo>
                  <a:pt x="2785858" y="0"/>
                </a:lnTo>
                <a:lnTo>
                  <a:pt x="2785858" y="1382574"/>
                </a:lnTo>
                <a:lnTo>
                  <a:pt x="3735696" y="1382574"/>
                </a:lnTo>
                <a:lnTo>
                  <a:pt x="3735696" y="1616025"/>
                </a:lnTo>
                <a:lnTo>
                  <a:pt x="4694626" y="1616025"/>
                </a:lnTo>
                <a:lnTo>
                  <a:pt x="4694626" y="0"/>
                </a:lnTo>
                <a:lnTo>
                  <a:pt x="6447975" y="0"/>
                </a:lnTo>
                <a:lnTo>
                  <a:pt x="6447975" y="1408233"/>
                </a:lnTo>
                <a:lnTo>
                  <a:pt x="7406905" y="1408233"/>
                </a:lnTo>
                <a:lnTo>
                  <a:pt x="7406905" y="6024420"/>
                </a:lnTo>
                <a:lnTo>
                  <a:pt x="6447975" y="6024420"/>
                </a:lnTo>
                <a:cubicBezTo>
                  <a:pt x="6447426" y="5688449"/>
                  <a:pt x="6446879" y="5352478"/>
                  <a:pt x="6446330" y="5016507"/>
                </a:cubicBezTo>
                <a:lnTo>
                  <a:pt x="5487400" y="5016507"/>
                </a:lnTo>
                <a:lnTo>
                  <a:pt x="5487400" y="6866810"/>
                </a:lnTo>
                <a:lnTo>
                  <a:pt x="4649980" y="6866810"/>
                </a:lnTo>
                <a:lnTo>
                  <a:pt x="4649980" y="5505639"/>
                </a:lnTo>
                <a:lnTo>
                  <a:pt x="3691050" y="5505639"/>
                </a:lnTo>
                <a:lnTo>
                  <a:pt x="3691050" y="6087035"/>
                </a:lnTo>
                <a:lnTo>
                  <a:pt x="2776766" y="6087035"/>
                </a:lnTo>
                <a:lnTo>
                  <a:pt x="2776766" y="6866810"/>
                </a:lnTo>
                <a:lnTo>
                  <a:pt x="1851727" y="6866810"/>
                </a:lnTo>
                <a:lnTo>
                  <a:pt x="1851727" y="6087035"/>
                </a:lnTo>
                <a:lnTo>
                  <a:pt x="905749" y="6087035"/>
                </a:lnTo>
                <a:lnTo>
                  <a:pt x="905749" y="5102343"/>
                </a:lnTo>
                <a:lnTo>
                  <a:pt x="0" y="5102343"/>
                </a:lnTo>
                <a:lnTo>
                  <a:pt x="0" y="528420"/>
                </a:lnTo>
                <a:lnTo>
                  <a:pt x="892796" y="528420"/>
                </a:lnTo>
                <a:lnTo>
                  <a:pt x="892796" y="1941196"/>
                </a:lnTo>
                <a:lnTo>
                  <a:pt x="1851727" y="1941196"/>
                </a:lnTo>
                <a:close/>
              </a:path>
            </a:pathLst>
          </a:custGeom>
          <a:gradFill>
            <a:gsLst>
              <a:gs pos="0">
                <a:srgbClr val="01023B">
                  <a:alpha val="49411"/>
                </a:srgbClr>
              </a:gs>
              <a:gs pos="50000">
                <a:srgbClr val="A53F52">
                  <a:alpha val="49411"/>
                </a:srgbClr>
              </a:gs>
              <a:gs pos="100000">
                <a:srgbClr val="E99757">
                  <a:alpha val="49411"/>
                </a:srgbClr>
              </a:gs>
            </a:gsLst>
            <a:lin ang="1080002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0" name="Google Shape;480;p73"/>
          <p:cNvSpPr txBox="1"/>
          <p:nvPr>
            <p:ph type="title"/>
          </p:nvPr>
        </p:nvSpPr>
        <p:spPr>
          <a:xfrm>
            <a:off x="6954079" y="365125"/>
            <a:ext cx="4018800" cy="573900"/>
          </a:xfrm>
          <a:prstGeom prst="rect">
            <a:avLst/>
          </a:prstGeom>
          <a:noFill/>
          <a:ln>
            <a:noFill/>
          </a:ln>
        </p:spPr>
        <p:txBody>
          <a:bodyPr anchorCtr="0" anchor="ctr" bIns="45700" lIns="0" spcFirstLastPara="1" rIns="0" wrap="square" tIns="45700">
            <a:noAutofit/>
          </a:bodyPr>
          <a:lstStyle/>
          <a:p>
            <a:pPr indent="0" lvl="0" marL="0" rtl="0" algn="l">
              <a:lnSpc>
                <a:spcPct val="100000"/>
              </a:lnSpc>
              <a:spcBef>
                <a:spcPts val="0"/>
              </a:spcBef>
              <a:spcAft>
                <a:spcPts val="0"/>
              </a:spcAft>
              <a:buClr>
                <a:schemeClr val="dk1"/>
              </a:buClr>
              <a:buSzPts val="3200"/>
              <a:buFont typeface="Calibri"/>
              <a:buNone/>
            </a:pPr>
            <a:r>
              <a:rPr lang="en-US">
                <a:latin typeface="Lobster"/>
                <a:ea typeface="Lobster"/>
                <a:cs typeface="Lobster"/>
                <a:sym typeface="Lobster"/>
              </a:rPr>
              <a:t>Rise of MCTS……...</a:t>
            </a:r>
            <a:endParaRPr>
              <a:latin typeface="Lobster"/>
              <a:ea typeface="Lobster"/>
              <a:cs typeface="Lobster"/>
              <a:sym typeface="Lobster"/>
            </a:endParaRPr>
          </a:p>
        </p:txBody>
      </p:sp>
      <p:sp>
        <p:nvSpPr>
          <p:cNvPr id="481" name="Google Shape;481;p73"/>
          <p:cNvSpPr txBox="1"/>
          <p:nvPr>
            <p:ph idx="3" type="body"/>
          </p:nvPr>
        </p:nvSpPr>
        <p:spPr>
          <a:xfrm>
            <a:off x="6904716" y="1003687"/>
            <a:ext cx="3991800" cy="407700"/>
          </a:xfrm>
          <a:prstGeom prst="rect">
            <a:avLst/>
          </a:prstGeom>
          <a:noFill/>
          <a:ln>
            <a:noFill/>
          </a:ln>
        </p:spPr>
        <p:txBody>
          <a:bodyPr anchorCtr="0" anchor="ctr" bIns="45700" lIns="0" spcFirstLastPara="1" rIns="0" wrap="square" tIns="45700">
            <a:noAutofit/>
          </a:bodyPr>
          <a:lstStyle/>
          <a:p>
            <a:pPr indent="0" lvl="0" marL="0" rtl="0" algn="l">
              <a:lnSpc>
                <a:spcPct val="130000"/>
              </a:lnSpc>
              <a:spcBef>
                <a:spcPts val="0"/>
              </a:spcBef>
              <a:spcAft>
                <a:spcPts val="0"/>
              </a:spcAft>
              <a:buClr>
                <a:srgbClr val="888888"/>
              </a:buClr>
              <a:buSzPts val="1700"/>
              <a:buNone/>
            </a:pPr>
            <a:r>
              <a:rPr lang="en-US" sz="1700"/>
              <a:t>Monte Carlo Tree Search</a:t>
            </a:r>
            <a:endParaRPr/>
          </a:p>
        </p:txBody>
      </p:sp>
      <p:sp>
        <p:nvSpPr>
          <p:cNvPr id="482" name="Google Shape;482;p73"/>
          <p:cNvSpPr txBox="1"/>
          <p:nvPr>
            <p:ph idx="1" type="body"/>
          </p:nvPr>
        </p:nvSpPr>
        <p:spPr>
          <a:xfrm>
            <a:off x="6729425" y="1411375"/>
            <a:ext cx="5081400" cy="5081700"/>
          </a:xfrm>
          <a:prstGeom prst="rect">
            <a:avLst/>
          </a:prstGeom>
          <a:noFill/>
          <a:ln>
            <a:noFill/>
          </a:ln>
        </p:spPr>
        <p:txBody>
          <a:bodyPr anchorCtr="0" anchor="t" bIns="45700" lIns="0" spcFirstLastPara="1" rIns="0" wrap="square" tIns="45700">
            <a:noAutofit/>
          </a:bodyPr>
          <a:lstStyle/>
          <a:p>
            <a:pPr indent="-317500" lvl="0" marL="457200" rtl="0" algn="l">
              <a:lnSpc>
                <a:spcPct val="150000"/>
              </a:lnSpc>
              <a:spcBef>
                <a:spcPts val="0"/>
              </a:spcBef>
              <a:spcAft>
                <a:spcPts val="0"/>
              </a:spcAft>
              <a:buSzPts val="1400"/>
              <a:buFont typeface="Georgia"/>
              <a:buChar char="●"/>
            </a:pPr>
            <a:r>
              <a:rPr i="1" lang="en-US" sz="1400">
                <a:latin typeface="Georgia"/>
                <a:ea typeface="Georgia"/>
                <a:cs typeface="Georgia"/>
                <a:sym typeface="Georgia"/>
              </a:rPr>
              <a:t>Since Alpha Beta Pruning searches the game tree up to specific depth which restricts its ability to find the best move.</a:t>
            </a:r>
            <a:endParaRPr i="1" sz="1400">
              <a:latin typeface="Georgia"/>
              <a:ea typeface="Georgia"/>
              <a:cs typeface="Georgia"/>
              <a:sym typeface="Georgia"/>
            </a:endParaRPr>
          </a:p>
          <a:p>
            <a:pPr indent="-317500" lvl="0" marL="457200" rtl="0" algn="l">
              <a:lnSpc>
                <a:spcPct val="150000"/>
              </a:lnSpc>
              <a:spcBef>
                <a:spcPts val="0"/>
              </a:spcBef>
              <a:spcAft>
                <a:spcPts val="0"/>
              </a:spcAft>
              <a:buSzPts val="1400"/>
              <a:buFont typeface="Georgia"/>
              <a:buChar char="●"/>
            </a:pPr>
            <a:r>
              <a:rPr i="1" lang="en-US" sz="1400">
                <a:latin typeface="Georgia"/>
                <a:ea typeface="Georgia"/>
                <a:cs typeface="Georgia"/>
                <a:sym typeface="Georgia"/>
              </a:rPr>
              <a:t>MCTS works differently in the context of games,  it do not require any prior knowledge in this procedure apart from the rules of the game and possible outcomes of the game:win,defeat or draw.</a:t>
            </a:r>
            <a:endParaRPr i="1" sz="1400">
              <a:latin typeface="Georgia"/>
              <a:ea typeface="Georgia"/>
              <a:cs typeface="Georgia"/>
              <a:sym typeface="Georgia"/>
            </a:endParaRPr>
          </a:p>
          <a:p>
            <a:pPr indent="-317500" lvl="0" marL="457200" rtl="0" algn="l">
              <a:lnSpc>
                <a:spcPct val="150000"/>
              </a:lnSpc>
              <a:spcBef>
                <a:spcPts val="0"/>
              </a:spcBef>
              <a:spcAft>
                <a:spcPts val="0"/>
              </a:spcAft>
              <a:buSzPts val="1400"/>
              <a:buFont typeface="Georgia"/>
              <a:buChar char="●"/>
            </a:pPr>
            <a:r>
              <a:rPr i="1" lang="en-US" sz="1400">
                <a:latin typeface="Georgia"/>
                <a:ea typeface="Georgia"/>
                <a:cs typeface="Georgia"/>
                <a:sym typeface="Georgia"/>
              </a:rPr>
              <a:t> By playing out a larger number of games to the end, conclusions are drawn about the best moves in particular position based on best performance.</a:t>
            </a:r>
            <a:endParaRPr i="1" sz="1400">
              <a:latin typeface="Georgia"/>
              <a:ea typeface="Georgia"/>
              <a:cs typeface="Georgia"/>
              <a:sym typeface="Georgia"/>
            </a:endParaRPr>
          </a:p>
          <a:p>
            <a:pPr indent="-330200" lvl="0" marL="457200" rtl="0" algn="l">
              <a:lnSpc>
                <a:spcPct val="150000"/>
              </a:lnSpc>
              <a:spcBef>
                <a:spcPts val="0"/>
              </a:spcBef>
              <a:spcAft>
                <a:spcPts val="0"/>
              </a:spcAft>
              <a:buSzPts val="1600"/>
              <a:buFont typeface="Georgia"/>
              <a:buChar char="●"/>
            </a:pPr>
            <a:r>
              <a:rPr i="1" lang="en-US" sz="1400">
                <a:latin typeface="Georgia"/>
                <a:ea typeface="Georgia"/>
                <a:cs typeface="Georgia"/>
                <a:sym typeface="Georgia"/>
              </a:rPr>
              <a:t>It is well known that Alpha Zero played countless games against itself for nine hours and learned from the results. Afterwards Alpha Zero was able to defeat </a:t>
            </a:r>
            <a:r>
              <a:rPr i="1" lang="en-US">
                <a:latin typeface="Georgia"/>
                <a:ea typeface="Georgia"/>
                <a:cs typeface="Georgia"/>
                <a:sym typeface="Georgia"/>
              </a:rPr>
              <a:t>Stockfish 8.</a:t>
            </a:r>
            <a:endParaRPr i="1">
              <a:latin typeface="Georgia"/>
              <a:ea typeface="Georgia"/>
              <a:cs typeface="Georgia"/>
              <a:sym typeface="Georgia"/>
            </a:endParaRPr>
          </a:p>
        </p:txBody>
      </p:sp>
      <p:sp>
        <p:nvSpPr>
          <p:cNvPr id="483" name="Google Shape;483;p73"/>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84" name="Google Shape;484;p73"/>
          <p:cNvPicPr preferRelativeResize="0"/>
          <p:nvPr/>
        </p:nvPicPr>
        <p:blipFill rotWithShape="1">
          <a:blip r:embed="rId3">
            <a:alphaModFix amt="66000"/>
          </a:blip>
          <a:srcRect b="0" l="0" r="0" t="0"/>
          <a:stretch/>
        </p:blipFill>
        <p:spPr>
          <a:xfrm>
            <a:off x="109550" y="621200"/>
            <a:ext cx="6505576" cy="5615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0" st="0"/>
                                            </p:txEl>
                                          </p:spTgt>
                                        </p:tgtEl>
                                        <p:attrNameLst>
                                          <p:attrName>style.visibility</p:attrName>
                                        </p:attrNameLst>
                                      </p:cBhvr>
                                      <p:to>
                                        <p:strVal val="visible"/>
                                      </p:to>
                                    </p:set>
                                    <p:animEffect filter="fade" transition="in">
                                      <p:cBhvr>
                                        <p:cTn dur="500"/>
                                        <p:tgtEl>
                                          <p:spTgt spid="4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1" st="1"/>
                                            </p:txEl>
                                          </p:spTgt>
                                        </p:tgtEl>
                                        <p:attrNameLst>
                                          <p:attrName>style.visibility</p:attrName>
                                        </p:attrNameLst>
                                      </p:cBhvr>
                                      <p:to>
                                        <p:strVal val="visible"/>
                                      </p:to>
                                    </p:set>
                                    <p:animEffect filter="fade" transition="in">
                                      <p:cBhvr>
                                        <p:cTn dur="500"/>
                                        <p:tgtEl>
                                          <p:spTgt spid="4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2" st="2"/>
                                            </p:txEl>
                                          </p:spTgt>
                                        </p:tgtEl>
                                        <p:attrNameLst>
                                          <p:attrName>style.visibility</p:attrName>
                                        </p:attrNameLst>
                                      </p:cBhvr>
                                      <p:to>
                                        <p:strVal val="visible"/>
                                      </p:to>
                                    </p:set>
                                    <p:animEffect filter="fade" transition="in">
                                      <p:cBhvr>
                                        <p:cTn dur="500"/>
                                        <p:tgtEl>
                                          <p:spTgt spid="4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3" st="3"/>
                                            </p:txEl>
                                          </p:spTgt>
                                        </p:tgtEl>
                                        <p:attrNameLst>
                                          <p:attrName>style.visibility</p:attrName>
                                        </p:attrNameLst>
                                      </p:cBhvr>
                                      <p:to>
                                        <p:strVal val="visible"/>
                                      </p:to>
                                    </p:set>
                                    <p:animEffect filter="fade" transition="in">
                                      <p:cBhvr>
                                        <p:cTn dur="500"/>
                                        <p:tgtEl>
                                          <p:spTgt spid="48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74"/>
          <p:cNvSpPr/>
          <p:nvPr/>
        </p:nvSpPr>
        <p:spPr>
          <a:xfrm>
            <a:off x="81600" y="494363"/>
            <a:ext cx="6499559" cy="5424780"/>
          </a:xfrm>
          <a:custGeom>
            <a:rect b="b" l="l" r="r" t="t"/>
            <a:pathLst>
              <a:path extrusionOk="0" h="6866810" w="7406905">
                <a:moveTo>
                  <a:pt x="1851727" y="0"/>
                </a:moveTo>
                <a:lnTo>
                  <a:pt x="2785858" y="0"/>
                </a:lnTo>
                <a:lnTo>
                  <a:pt x="2785858" y="1382574"/>
                </a:lnTo>
                <a:lnTo>
                  <a:pt x="3735696" y="1382574"/>
                </a:lnTo>
                <a:lnTo>
                  <a:pt x="3735696" y="1616025"/>
                </a:lnTo>
                <a:lnTo>
                  <a:pt x="4694626" y="1616025"/>
                </a:lnTo>
                <a:lnTo>
                  <a:pt x="4694626" y="0"/>
                </a:lnTo>
                <a:lnTo>
                  <a:pt x="6447975" y="0"/>
                </a:lnTo>
                <a:lnTo>
                  <a:pt x="6447975" y="1408233"/>
                </a:lnTo>
                <a:lnTo>
                  <a:pt x="7406905" y="1408233"/>
                </a:lnTo>
                <a:lnTo>
                  <a:pt x="7406905" y="6024420"/>
                </a:lnTo>
                <a:lnTo>
                  <a:pt x="6447975" y="6024420"/>
                </a:lnTo>
                <a:cubicBezTo>
                  <a:pt x="6447426" y="5688449"/>
                  <a:pt x="6446879" y="5352478"/>
                  <a:pt x="6446330" y="5016507"/>
                </a:cubicBezTo>
                <a:lnTo>
                  <a:pt x="5487400" y="5016507"/>
                </a:lnTo>
                <a:lnTo>
                  <a:pt x="5487400" y="6866810"/>
                </a:lnTo>
                <a:lnTo>
                  <a:pt x="4649980" y="6866810"/>
                </a:lnTo>
                <a:lnTo>
                  <a:pt x="4649980" y="5505639"/>
                </a:lnTo>
                <a:lnTo>
                  <a:pt x="3691050" y="5505639"/>
                </a:lnTo>
                <a:lnTo>
                  <a:pt x="3691050" y="6087035"/>
                </a:lnTo>
                <a:lnTo>
                  <a:pt x="2776766" y="6087035"/>
                </a:lnTo>
                <a:lnTo>
                  <a:pt x="2776766" y="6866810"/>
                </a:lnTo>
                <a:lnTo>
                  <a:pt x="1851727" y="6866810"/>
                </a:lnTo>
                <a:lnTo>
                  <a:pt x="1851727" y="6087035"/>
                </a:lnTo>
                <a:lnTo>
                  <a:pt x="905749" y="6087035"/>
                </a:lnTo>
                <a:lnTo>
                  <a:pt x="905749" y="5102343"/>
                </a:lnTo>
                <a:lnTo>
                  <a:pt x="0" y="5102343"/>
                </a:lnTo>
                <a:lnTo>
                  <a:pt x="0" y="528420"/>
                </a:lnTo>
                <a:lnTo>
                  <a:pt x="892796" y="528420"/>
                </a:lnTo>
                <a:lnTo>
                  <a:pt x="892796" y="1941196"/>
                </a:lnTo>
                <a:lnTo>
                  <a:pt x="1851727" y="1941196"/>
                </a:lnTo>
                <a:close/>
              </a:path>
            </a:pathLst>
          </a:custGeom>
          <a:gradFill>
            <a:gsLst>
              <a:gs pos="0">
                <a:srgbClr val="01023B">
                  <a:alpha val="49411"/>
                </a:srgbClr>
              </a:gs>
              <a:gs pos="50000">
                <a:srgbClr val="A53F52">
                  <a:alpha val="49411"/>
                </a:srgbClr>
              </a:gs>
              <a:gs pos="100000">
                <a:srgbClr val="E99757">
                  <a:alpha val="49411"/>
                </a:srgbClr>
              </a:gs>
            </a:gsLst>
            <a:lin ang="1080002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1" name="Google Shape;491;p74"/>
          <p:cNvSpPr txBox="1"/>
          <p:nvPr>
            <p:ph type="title"/>
          </p:nvPr>
        </p:nvSpPr>
        <p:spPr>
          <a:xfrm>
            <a:off x="6954074" y="365125"/>
            <a:ext cx="4856700" cy="573900"/>
          </a:xfrm>
          <a:prstGeom prst="rect">
            <a:avLst/>
          </a:prstGeom>
          <a:noFill/>
          <a:ln>
            <a:noFill/>
          </a:ln>
        </p:spPr>
        <p:txBody>
          <a:bodyPr anchorCtr="0" anchor="ctr" bIns="45700" lIns="0" spcFirstLastPara="1" rIns="0" wrap="square" tIns="45700">
            <a:noAutofit/>
          </a:bodyPr>
          <a:lstStyle/>
          <a:p>
            <a:pPr indent="0" lvl="0" marL="0" rtl="0" algn="l">
              <a:lnSpc>
                <a:spcPct val="100000"/>
              </a:lnSpc>
              <a:spcBef>
                <a:spcPts val="0"/>
              </a:spcBef>
              <a:spcAft>
                <a:spcPts val="0"/>
              </a:spcAft>
              <a:buClr>
                <a:schemeClr val="dk1"/>
              </a:buClr>
              <a:buSzPts val="3200"/>
              <a:buFont typeface="Calibri"/>
              <a:buNone/>
            </a:pPr>
            <a:r>
              <a:rPr lang="en-US">
                <a:latin typeface="Lobster"/>
                <a:ea typeface="Lobster"/>
                <a:cs typeface="Lobster"/>
                <a:sym typeface="Lobster"/>
              </a:rPr>
              <a:t>Abbreviated version of MCTS.</a:t>
            </a:r>
            <a:endParaRPr>
              <a:latin typeface="Lobster"/>
              <a:ea typeface="Lobster"/>
              <a:cs typeface="Lobster"/>
              <a:sym typeface="Lobster"/>
            </a:endParaRPr>
          </a:p>
        </p:txBody>
      </p:sp>
      <p:sp>
        <p:nvSpPr>
          <p:cNvPr id="492" name="Google Shape;492;p74"/>
          <p:cNvSpPr txBox="1"/>
          <p:nvPr>
            <p:ph idx="3" type="body"/>
          </p:nvPr>
        </p:nvSpPr>
        <p:spPr>
          <a:xfrm>
            <a:off x="6904716" y="1003687"/>
            <a:ext cx="3991800" cy="407700"/>
          </a:xfrm>
          <a:prstGeom prst="rect">
            <a:avLst/>
          </a:prstGeom>
          <a:noFill/>
          <a:ln>
            <a:noFill/>
          </a:ln>
        </p:spPr>
        <p:txBody>
          <a:bodyPr anchorCtr="0" anchor="ctr" bIns="45700" lIns="0" spcFirstLastPara="1" rIns="0" wrap="square" tIns="45700">
            <a:noAutofit/>
          </a:bodyPr>
          <a:lstStyle/>
          <a:p>
            <a:pPr indent="0" lvl="0" marL="0" rtl="0" algn="l">
              <a:lnSpc>
                <a:spcPct val="130000"/>
              </a:lnSpc>
              <a:spcBef>
                <a:spcPts val="0"/>
              </a:spcBef>
              <a:spcAft>
                <a:spcPts val="0"/>
              </a:spcAft>
              <a:buClr>
                <a:srgbClr val="888888"/>
              </a:buClr>
              <a:buSzPts val="1700"/>
              <a:buNone/>
            </a:pPr>
            <a:r>
              <a:rPr lang="en-US" sz="1700"/>
              <a:t>Monte Carlo Tree Search</a:t>
            </a:r>
            <a:endParaRPr/>
          </a:p>
        </p:txBody>
      </p:sp>
      <p:sp>
        <p:nvSpPr>
          <p:cNvPr id="493" name="Google Shape;493;p74"/>
          <p:cNvSpPr txBox="1"/>
          <p:nvPr>
            <p:ph idx="1" type="body"/>
          </p:nvPr>
        </p:nvSpPr>
        <p:spPr>
          <a:xfrm>
            <a:off x="6729425" y="1411375"/>
            <a:ext cx="5081400" cy="5422028"/>
          </a:xfrm>
          <a:prstGeom prst="rect">
            <a:avLst/>
          </a:prstGeom>
          <a:noFill/>
          <a:ln>
            <a:noFill/>
          </a:ln>
        </p:spPr>
        <p:txBody>
          <a:bodyPr anchorCtr="0" anchor="t" bIns="45700" lIns="0" spcFirstLastPara="1" rIns="0" wrap="square" tIns="45700">
            <a:noAutofit/>
          </a:bodyPr>
          <a:lstStyle/>
          <a:p>
            <a:pPr indent="0" lvl="0" marL="0" rtl="0" algn="l">
              <a:lnSpc>
                <a:spcPct val="150000"/>
              </a:lnSpc>
              <a:spcBef>
                <a:spcPts val="0"/>
              </a:spcBef>
              <a:spcAft>
                <a:spcPts val="0"/>
              </a:spcAft>
              <a:buSzPts val="1600"/>
              <a:buNone/>
            </a:pPr>
            <a:r>
              <a:rPr i="1" lang="en-US" sz="1400">
                <a:latin typeface="Georgia"/>
                <a:ea typeface="Georgia"/>
                <a:cs typeface="Georgia"/>
                <a:sym typeface="Georgia"/>
              </a:rPr>
              <a:t>Monte Carlo Tree Search has four parts of Algorithm:-</a:t>
            </a:r>
            <a:endParaRPr i="1" sz="1400">
              <a:latin typeface="Georgia"/>
              <a:ea typeface="Georgia"/>
              <a:cs typeface="Georgia"/>
              <a:sym typeface="Georgia"/>
            </a:endParaRPr>
          </a:p>
          <a:p>
            <a:pPr indent="-317500" lvl="0" marL="457200" rtl="0" algn="l">
              <a:lnSpc>
                <a:spcPct val="150000"/>
              </a:lnSpc>
              <a:spcBef>
                <a:spcPts val="0"/>
              </a:spcBef>
              <a:spcAft>
                <a:spcPts val="0"/>
              </a:spcAft>
              <a:buSzPts val="1400"/>
              <a:buFont typeface="Georgia"/>
              <a:buChar char="•"/>
            </a:pPr>
            <a:r>
              <a:rPr b="1" i="1" lang="en-US" sz="1400">
                <a:latin typeface="Georgia"/>
                <a:ea typeface="Georgia"/>
                <a:cs typeface="Georgia"/>
                <a:sym typeface="Georgia"/>
              </a:rPr>
              <a:t>Selection </a:t>
            </a:r>
            <a:r>
              <a:rPr i="1" lang="en-US" sz="1400">
                <a:latin typeface="Georgia"/>
                <a:ea typeface="Georgia"/>
                <a:cs typeface="Georgia"/>
                <a:sym typeface="Georgia"/>
              </a:rPr>
              <a:t>- </a:t>
            </a:r>
            <a:r>
              <a:rPr i="1" lang="en-US" sz="1400">
                <a:highlight>
                  <a:srgbClr val="FFFFFF"/>
                </a:highlight>
                <a:latin typeface="Georgia"/>
                <a:ea typeface="Georgia"/>
                <a:cs typeface="Georgia"/>
                <a:sym typeface="Georgia"/>
              </a:rPr>
              <a:t>This process is used to select a node on the tree that has the highest possibility of winning which is determined using UCB.</a:t>
            </a:r>
            <a:endParaRPr i="1" sz="1400">
              <a:highlight>
                <a:srgbClr val="FFFFFF"/>
              </a:highlight>
              <a:latin typeface="Georgia"/>
              <a:ea typeface="Georgia"/>
              <a:cs typeface="Georgia"/>
              <a:sym typeface="Georgia"/>
            </a:endParaRPr>
          </a:p>
          <a:p>
            <a:pPr indent="-317500" lvl="0" marL="457200" rtl="0" algn="l">
              <a:lnSpc>
                <a:spcPct val="150000"/>
              </a:lnSpc>
              <a:spcBef>
                <a:spcPts val="0"/>
              </a:spcBef>
              <a:spcAft>
                <a:spcPts val="0"/>
              </a:spcAft>
              <a:buSzPts val="1400"/>
              <a:buFont typeface="Georgia"/>
              <a:buChar char="•"/>
            </a:pPr>
            <a:r>
              <a:rPr b="1" i="1" lang="en-US" sz="1400">
                <a:highlight>
                  <a:srgbClr val="FFFFFF"/>
                </a:highlight>
                <a:latin typeface="Georgia"/>
                <a:ea typeface="Georgia"/>
                <a:cs typeface="Georgia"/>
                <a:sym typeface="Georgia"/>
              </a:rPr>
              <a:t>Expansion</a:t>
            </a:r>
            <a:r>
              <a:rPr i="1" lang="en-US" sz="1400">
                <a:highlight>
                  <a:srgbClr val="FFFFFF"/>
                </a:highlight>
                <a:latin typeface="Georgia"/>
                <a:ea typeface="Georgia"/>
                <a:cs typeface="Georgia"/>
                <a:sym typeface="Georgia"/>
              </a:rPr>
              <a:t> - After selecting the right node. Expanding</a:t>
            </a:r>
            <a:r>
              <a:rPr b="1" i="1" lang="en-US" sz="1400">
                <a:highlight>
                  <a:srgbClr val="FFFFFF"/>
                </a:highlight>
                <a:latin typeface="Georgia"/>
                <a:ea typeface="Georgia"/>
                <a:cs typeface="Georgia"/>
                <a:sym typeface="Georgia"/>
              </a:rPr>
              <a:t> </a:t>
            </a:r>
            <a:r>
              <a:rPr i="1" lang="en-US" sz="1400">
                <a:highlight>
                  <a:srgbClr val="FFFFFF"/>
                </a:highlight>
                <a:latin typeface="Georgia"/>
                <a:ea typeface="Georgia"/>
                <a:cs typeface="Georgia"/>
                <a:sym typeface="Georgia"/>
              </a:rPr>
              <a:t>is used to increase the options further in the game by expanding the selected node and creating many children nodes. </a:t>
            </a:r>
            <a:endParaRPr i="1" sz="1400">
              <a:highlight>
                <a:srgbClr val="FFFFFF"/>
              </a:highlight>
              <a:latin typeface="Georgia"/>
              <a:ea typeface="Georgia"/>
              <a:cs typeface="Georgia"/>
              <a:sym typeface="Georgia"/>
            </a:endParaRPr>
          </a:p>
          <a:p>
            <a:pPr indent="-317500" lvl="0" marL="457200" rtl="0" algn="l">
              <a:lnSpc>
                <a:spcPct val="150000"/>
              </a:lnSpc>
              <a:spcBef>
                <a:spcPts val="0"/>
              </a:spcBef>
              <a:spcAft>
                <a:spcPts val="0"/>
              </a:spcAft>
              <a:buSzPts val="1400"/>
              <a:buFont typeface="Georgia"/>
              <a:buChar char="•"/>
            </a:pPr>
            <a:r>
              <a:rPr b="1" i="1" lang="en-US" sz="1400">
                <a:highlight>
                  <a:srgbClr val="FFFFFF"/>
                </a:highlight>
                <a:latin typeface="Georgia"/>
                <a:ea typeface="Georgia"/>
                <a:cs typeface="Georgia"/>
                <a:sym typeface="Georgia"/>
              </a:rPr>
              <a:t>Simulation</a:t>
            </a:r>
            <a:r>
              <a:rPr i="1" lang="en-US" sz="1400">
                <a:highlight>
                  <a:srgbClr val="FFFFFF"/>
                </a:highlight>
                <a:latin typeface="Georgia"/>
                <a:ea typeface="Georgia"/>
                <a:cs typeface="Georgia"/>
                <a:sym typeface="Georgia"/>
              </a:rPr>
              <a:t> - </a:t>
            </a:r>
            <a:r>
              <a:rPr i="1" lang="en-US" sz="1400">
                <a:latin typeface="Georgia"/>
                <a:ea typeface="Georgia"/>
                <a:cs typeface="Georgia"/>
                <a:sym typeface="Georgia"/>
              </a:rPr>
              <a:t>Run a simulated playout from a node with higher UCB(Upper Confidence Bound) value until a result is achieved.</a:t>
            </a:r>
            <a:endParaRPr i="1" sz="1400">
              <a:solidFill>
                <a:srgbClr val="595858"/>
              </a:solidFill>
              <a:highlight>
                <a:srgbClr val="FFFFFF"/>
              </a:highlight>
              <a:latin typeface="Georgia"/>
              <a:ea typeface="Georgia"/>
              <a:cs typeface="Georgia"/>
              <a:sym typeface="Georgia"/>
            </a:endParaRPr>
          </a:p>
          <a:p>
            <a:pPr indent="-317500" lvl="0" marL="457200" rtl="0" algn="l">
              <a:lnSpc>
                <a:spcPct val="150000"/>
              </a:lnSpc>
              <a:spcBef>
                <a:spcPts val="0"/>
              </a:spcBef>
              <a:spcAft>
                <a:spcPts val="0"/>
              </a:spcAft>
              <a:buClr>
                <a:srgbClr val="595858"/>
              </a:buClr>
              <a:buSzPts val="1400"/>
              <a:buFont typeface="Georgia"/>
              <a:buChar char="•"/>
            </a:pPr>
            <a:r>
              <a:rPr b="1" i="1" lang="en-US" sz="1400">
                <a:solidFill>
                  <a:srgbClr val="595858"/>
                </a:solidFill>
                <a:highlight>
                  <a:srgbClr val="FFFFFF"/>
                </a:highlight>
                <a:latin typeface="Georgia"/>
                <a:ea typeface="Georgia"/>
                <a:cs typeface="Georgia"/>
                <a:sym typeface="Georgia"/>
              </a:rPr>
              <a:t>Backpropagation </a:t>
            </a:r>
            <a:r>
              <a:rPr i="1" lang="en-US" sz="1400">
                <a:solidFill>
                  <a:srgbClr val="595858"/>
                </a:solidFill>
                <a:highlight>
                  <a:srgbClr val="FFFFFF"/>
                </a:highlight>
                <a:latin typeface="Georgia"/>
                <a:ea typeface="Georgia"/>
                <a:cs typeface="Georgia"/>
                <a:sym typeface="Georgia"/>
              </a:rPr>
              <a:t>- Update the current move sequence with the simulation result.</a:t>
            </a:r>
            <a:endParaRPr/>
          </a:p>
          <a:p>
            <a:pPr indent="-228600" lvl="0" marL="457200" rtl="0" algn="l">
              <a:lnSpc>
                <a:spcPct val="150000"/>
              </a:lnSpc>
              <a:spcBef>
                <a:spcPts val="0"/>
              </a:spcBef>
              <a:spcAft>
                <a:spcPts val="0"/>
              </a:spcAft>
              <a:buClr>
                <a:srgbClr val="595858"/>
              </a:buClr>
              <a:buSzPts val="1400"/>
              <a:buFont typeface="Georgia"/>
              <a:buNone/>
            </a:pPr>
            <a:r>
              <a:t/>
            </a:r>
            <a:endParaRPr i="1" sz="1400">
              <a:solidFill>
                <a:srgbClr val="595858"/>
              </a:solidFill>
              <a:highlight>
                <a:srgbClr val="FFFFFF"/>
              </a:highlight>
              <a:latin typeface="Georgia"/>
              <a:ea typeface="Georgia"/>
              <a:cs typeface="Georgia"/>
              <a:sym typeface="Georgia"/>
            </a:endParaRPr>
          </a:p>
          <a:p>
            <a:pPr indent="0" lvl="0" marL="139700" rtl="0" algn="l">
              <a:lnSpc>
                <a:spcPct val="150000"/>
              </a:lnSpc>
              <a:spcBef>
                <a:spcPts val="0"/>
              </a:spcBef>
              <a:spcAft>
                <a:spcPts val="0"/>
              </a:spcAft>
              <a:buClr>
                <a:srgbClr val="595858"/>
              </a:buClr>
              <a:buSzPts val="1400"/>
              <a:buNone/>
            </a:pPr>
            <a:r>
              <a:rPr i="1" lang="en-US" sz="1400">
                <a:solidFill>
                  <a:srgbClr val="595858"/>
                </a:solidFill>
                <a:highlight>
                  <a:srgbClr val="FFFFFF"/>
                </a:highlight>
                <a:latin typeface="Georgia"/>
                <a:ea typeface="Georgia"/>
                <a:cs typeface="Georgia"/>
                <a:sym typeface="Georgia"/>
              </a:rPr>
              <a:t>Its Important to note here that MCTS is not reducing the time or space Complexity in any way rather it is better than alpha beta pruning if  it is used with some heuristics.</a:t>
            </a:r>
            <a:endParaRPr i="1" sz="1400">
              <a:solidFill>
                <a:srgbClr val="595858"/>
              </a:solidFill>
              <a:highlight>
                <a:srgbClr val="FFFFFF"/>
              </a:highlight>
              <a:latin typeface="Georgia"/>
              <a:ea typeface="Georgia"/>
              <a:cs typeface="Georgia"/>
              <a:sym typeface="Georgia"/>
            </a:endParaRPr>
          </a:p>
        </p:txBody>
      </p:sp>
      <p:sp>
        <p:nvSpPr>
          <p:cNvPr id="494" name="Google Shape;494;p74"/>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95" name="Google Shape;495;p74"/>
          <p:cNvPicPr preferRelativeResize="0"/>
          <p:nvPr/>
        </p:nvPicPr>
        <p:blipFill rotWithShape="1">
          <a:blip r:embed="rId3">
            <a:alphaModFix/>
          </a:blip>
          <a:srcRect b="0" l="0" r="0" t="0"/>
          <a:stretch/>
        </p:blipFill>
        <p:spPr>
          <a:xfrm>
            <a:off x="328626" y="2203720"/>
            <a:ext cx="6005500" cy="24505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xEl>
                                              <p:pRg end="0" st="0"/>
                                            </p:txEl>
                                          </p:spTgt>
                                        </p:tgtEl>
                                        <p:attrNameLst>
                                          <p:attrName>style.visibility</p:attrName>
                                        </p:attrNameLst>
                                      </p:cBhvr>
                                      <p:to>
                                        <p:strVal val="visible"/>
                                      </p:to>
                                    </p:set>
                                    <p:animEffect filter="fade" transition="in">
                                      <p:cBhvr>
                                        <p:cTn dur="500"/>
                                        <p:tgtEl>
                                          <p:spTgt spid="4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xEl>
                                              <p:pRg end="1" st="1"/>
                                            </p:txEl>
                                          </p:spTgt>
                                        </p:tgtEl>
                                        <p:attrNameLst>
                                          <p:attrName>style.visibility</p:attrName>
                                        </p:attrNameLst>
                                      </p:cBhvr>
                                      <p:to>
                                        <p:strVal val="visible"/>
                                      </p:to>
                                    </p:set>
                                    <p:animEffect filter="fade" transition="in">
                                      <p:cBhvr>
                                        <p:cTn dur="500"/>
                                        <p:tgtEl>
                                          <p:spTgt spid="4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xEl>
                                              <p:pRg end="2" st="2"/>
                                            </p:txEl>
                                          </p:spTgt>
                                        </p:tgtEl>
                                        <p:attrNameLst>
                                          <p:attrName>style.visibility</p:attrName>
                                        </p:attrNameLst>
                                      </p:cBhvr>
                                      <p:to>
                                        <p:strVal val="visible"/>
                                      </p:to>
                                    </p:set>
                                    <p:animEffect filter="fade" transition="in">
                                      <p:cBhvr>
                                        <p:cTn dur="500"/>
                                        <p:tgtEl>
                                          <p:spTgt spid="4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xEl>
                                              <p:pRg end="3" st="3"/>
                                            </p:txEl>
                                          </p:spTgt>
                                        </p:tgtEl>
                                        <p:attrNameLst>
                                          <p:attrName>style.visibility</p:attrName>
                                        </p:attrNameLst>
                                      </p:cBhvr>
                                      <p:to>
                                        <p:strVal val="visible"/>
                                      </p:to>
                                    </p:set>
                                    <p:animEffect filter="fade" transition="in">
                                      <p:cBhvr>
                                        <p:cTn dur="500"/>
                                        <p:tgtEl>
                                          <p:spTgt spid="4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xEl>
                                              <p:pRg end="4" st="4"/>
                                            </p:txEl>
                                          </p:spTgt>
                                        </p:tgtEl>
                                        <p:attrNameLst>
                                          <p:attrName>style.visibility</p:attrName>
                                        </p:attrNameLst>
                                      </p:cBhvr>
                                      <p:to>
                                        <p:strVal val="visible"/>
                                      </p:to>
                                    </p:set>
                                    <p:animEffect filter="fade" transition="in">
                                      <p:cBhvr>
                                        <p:cTn dur="500"/>
                                        <p:tgtEl>
                                          <p:spTgt spid="4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xEl>
                                              <p:pRg end="5" st="5"/>
                                            </p:txEl>
                                          </p:spTgt>
                                        </p:tgtEl>
                                        <p:attrNameLst>
                                          <p:attrName>style.visibility</p:attrName>
                                        </p:attrNameLst>
                                      </p:cBhvr>
                                      <p:to>
                                        <p:strVal val="visible"/>
                                      </p:to>
                                    </p:set>
                                    <p:animEffect filter="fade" transition="in">
                                      <p:cBhvr>
                                        <p:cTn dur="500"/>
                                        <p:tgtEl>
                                          <p:spTgt spid="49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xEl>
                                              <p:pRg end="6" st="6"/>
                                            </p:txEl>
                                          </p:spTgt>
                                        </p:tgtEl>
                                        <p:attrNameLst>
                                          <p:attrName>style.visibility</p:attrName>
                                        </p:attrNameLst>
                                      </p:cBhvr>
                                      <p:to>
                                        <p:strVal val="visible"/>
                                      </p:to>
                                    </p:set>
                                    <p:animEffect filter="fade" transition="in">
                                      <p:cBhvr>
                                        <p:cTn dur="500"/>
                                        <p:tgtEl>
                                          <p:spTgt spid="49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pic>
        <p:nvPicPr>
          <p:cNvPr descr="Abstract Coding&#10;" id="250" name="Google Shape;250;p39"/>
          <p:cNvPicPr preferRelativeResize="0"/>
          <p:nvPr>
            <p:ph idx="2" type="pic"/>
          </p:nvPr>
        </p:nvPicPr>
        <p:blipFill rotWithShape="1">
          <a:blip r:embed="rId3">
            <a:alphaModFix/>
          </a:blip>
          <a:srcRect b="0" l="0" r="0" t="0"/>
          <a:stretch/>
        </p:blipFill>
        <p:spPr>
          <a:xfrm>
            <a:off x="0" y="0"/>
            <a:ext cx="6096000" cy="6858000"/>
          </a:xfrm>
          <a:prstGeom prst="rect">
            <a:avLst/>
          </a:prstGeom>
          <a:noFill/>
          <a:ln>
            <a:noFill/>
          </a:ln>
        </p:spPr>
      </p:pic>
      <p:sp>
        <p:nvSpPr>
          <p:cNvPr id="251" name="Google Shape;251;p39"/>
          <p:cNvSpPr/>
          <p:nvPr/>
        </p:nvSpPr>
        <p:spPr>
          <a:xfrm>
            <a:off x="0" y="0"/>
            <a:ext cx="6096000" cy="6882714"/>
          </a:xfrm>
          <a:custGeom>
            <a:rect b="b" l="l" r="r" t="t"/>
            <a:pathLst>
              <a:path extrusionOk="0" h="6882714" w="6096000">
                <a:moveTo>
                  <a:pt x="0" y="0"/>
                </a:moveTo>
                <a:lnTo>
                  <a:pt x="6096000" y="0"/>
                </a:lnTo>
                <a:lnTo>
                  <a:pt x="4242486" y="6882714"/>
                </a:lnTo>
                <a:lnTo>
                  <a:pt x="0" y="6858000"/>
                </a:lnTo>
                <a:lnTo>
                  <a:pt x="0" y="0"/>
                </a:lnTo>
                <a:close/>
              </a:path>
            </a:pathLst>
          </a:custGeom>
          <a:gradFill>
            <a:gsLst>
              <a:gs pos="0">
                <a:srgbClr val="01023B">
                  <a:alpha val="69411"/>
                </a:srgbClr>
              </a:gs>
              <a:gs pos="50000">
                <a:srgbClr val="A53F52">
                  <a:alpha val="69411"/>
                </a:srgbClr>
              </a:gs>
              <a:gs pos="100000">
                <a:srgbClr val="E99757">
                  <a:alpha val="69411"/>
                </a:srgbClr>
              </a:gs>
            </a:gsLst>
            <a:lin ang="1080002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2" name="Google Shape;252;p39"/>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53" name="Google Shape;253;p39"/>
          <p:cNvSpPr txBox="1"/>
          <p:nvPr/>
        </p:nvSpPr>
        <p:spPr>
          <a:xfrm>
            <a:off x="6683125" y="1321263"/>
            <a:ext cx="4351800" cy="42402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00000"/>
              </a:lnSpc>
              <a:spcBef>
                <a:spcPts val="0"/>
              </a:spcBef>
              <a:spcAft>
                <a:spcPts val="0"/>
              </a:spcAft>
              <a:buClr>
                <a:srgbClr val="000000"/>
              </a:buClr>
              <a:buSzPts val="2100"/>
              <a:buFont typeface="Calibri"/>
              <a:buChar char="●"/>
            </a:pPr>
            <a:r>
              <a:rPr b="0" i="0" lang="en-US" sz="2100" u="none" cap="none" strike="noStrike">
                <a:solidFill>
                  <a:srgbClr val="000000"/>
                </a:solidFill>
                <a:latin typeface="Calibri"/>
                <a:ea typeface="Calibri"/>
                <a:cs typeface="Calibri"/>
                <a:sym typeface="Calibri"/>
              </a:rPr>
              <a:t>Picture and careful observation → </a:t>
            </a:r>
            <a:r>
              <a:rPr b="1" i="0" lang="en-US" sz="2100" u="none" cap="none" strike="noStrike">
                <a:solidFill>
                  <a:srgbClr val="000000"/>
                </a:solidFill>
                <a:latin typeface="Calibri"/>
                <a:ea typeface="Calibri"/>
                <a:cs typeface="Calibri"/>
                <a:sym typeface="Calibri"/>
              </a:rPr>
              <a:t>Game Tree</a:t>
            </a:r>
            <a:endParaRPr b="1" i="0" sz="2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chemeClr val="dk1"/>
                </a:solidFill>
                <a:latin typeface="Calibri"/>
                <a:ea typeface="Calibri"/>
                <a:cs typeface="Calibri"/>
                <a:sym typeface="Calibri"/>
              </a:rPr>
              <a:t>	</a:t>
            </a:r>
            <a:endParaRPr b="1" i="0" sz="2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2100" u="none" cap="none" strike="noStrik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75"/>
          <p:cNvSpPr txBox="1"/>
          <p:nvPr>
            <p:ph type="title"/>
          </p:nvPr>
        </p:nvSpPr>
        <p:spPr>
          <a:xfrm>
            <a:off x="5843950" y="44350"/>
            <a:ext cx="6043200" cy="665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40"/>
              <a:buFont typeface="Calibri"/>
              <a:buNone/>
            </a:pPr>
            <a:r>
              <a:rPr lang="en-US" sz="3240">
                <a:latin typeface="Lobster"/>
                <a:ea typeface="Lobster"/>
                <a:cs typeface="Lobster"/>
                <a:sym typeface="Lobster"/>
              </a:rPr>
              <a:t>Summer Internship </a:t>
            </a:r>
            <a:endParaRPr>
              <a:latin typeface="Lobster"/>
              <a:ea typeface="Lobster"/>
              <a:cs typeface="Lobster"/>
              <a:sym typeface="Lobster"/>
            </a:endParaRPr>
          </a:p>
        </p:txBody>
      </p:sp>
      <p:sp>
        <p:nvSpPr>
          <p:cNvPr id="501" name="Google Shape;501;p75"/>
          <p:cNvSpPr txBox="1"/>
          <p:nvPr>
            <p:ph idx="2" type="body"/>
          </p:nvPr>
        </p:nvSpPr>
        <p:spPr>
          <a:xfrm>
            <a:off x="5867400" y="709750"/>
            <a:ext cx="6270900" cy="665400"/>
          </a:xfrm>
          <a:prstGeom prst="rect">
            <a:avLst/>
          </a:prstGeom>
          <a:noFill/>
          <a:ln>
            <a:noFill/>
          </a:ln>
        </p:spPr>
        <p:txBody>
          <a:bodyPr anchorCtr="0" anchor="ctr" bIns="45700" lIns="91425" spcFirstLastPara="1" rIns="91425" wrap="square" tIns="45700">
            <a:noAutofit/>
          </a:bodyPr>
          <a:lstStyle/>
          <a:p>
            <a:pPr indent="0" lvl="0" marL="0" rtl="0" algn="l">
              <a:lnSpc>
                <a:spcPct val="130000"/>
              </a:lnSpc>
              <a:spcBef>
                <a:spcPts val="0"/>
              </a:spcBef>
              <a:spcAft>
                <a:spcPts val="0"/>
              </a:spcAft>
              <a:buClr>
                <a:srgbClr val="888888"/>
              </a:buClr>
              <a:buSzPts val="1400"/>
              <a:buNone/>
            </a:pPr>
            <a:r>
              <a:rPr b="1" lang="en-US"/>
              <a:t>Internship :- Naresh Kumar Kaushal and Priyanshu Singh</a:t>
            </a:r>
            <a:endParaRPr b="1"/>
          </a:p>
        </p:txBody>
      </p:sp>
      <p:sp>
        <p:nvSpPr>
          <p:cNvPr id="502" name="Google Shape;502;p75"/>
          <p:cNvSpPr txBox="1"/>
          <p:nvPr>
            <p:ph idx="1" type="body"/>
          </p:nvPr>
        </p:nvSpPr>
        <p:spPr>
          <a:xfrm>
            <a:off x="5843950" y="1244500"/>
            <a:ext cx="6043200" cy="5232600"/>
          </a:xfrm>
          <a:prstGeom prst="rect">
            <a:avLst/>
          </a:prstGeom>
          <a:noFill/>
          <a:ln>
            <a:noFill/>
          </a:ln>
        </p:spPr>
        <p:txBody>
          <a:bodyPr anchorCtr="0" anchor="t" bIns="45700" lIns="91425" spcFirstLastPara="1" rIns="91425" wrap="square" tIns="45700">
            <a:noAutofit/>
          </a:bodyPr>
          <a:lstStyle/>
          <a:p>
            <a:pPr indent="-330200" lvl="0" marL="457200" rtl="0" algn="l">
              <a:lnSpc>
                <a:spcPct val="140000"/>
              </a:lnSpc>
              <a:spcBef>
                <a:spcPts val="1000"/>
              </a:spcBef>
              <a:spcAft>
                <a:spcPts val="0"/>
              </a:spcAft>
              <a:buSzPts val="1600"/>
              <a:buFont typeface="Georgia"/>
              <a:buChar char="•"/>
            </a:pPr>
            <a:r>
              <a:rPr i="1" lang="en-US">
                <a:highlight>
                  <a:srgbClr val="FFFFFF"/>
                </a:highlight>
                <a:latin typeface="Georgia"/>
                <a:ea typeface="Georgia"/>
                <a:cs typeface="Georgia"/>
                <a:sym typeface="Georgia"/>
              </a:rPr>
              <a:t>Me and Priyanshu did a summer internship in IIT Bombay which involves Alpha Beta pruning and Monte Carlo Tree search Algorithm, where our job was to infer which of the two algorithms is efficient.</a:t>
            </a:r>
            <a:endParaRPr i="1">
              <a:highlight>
                <a:srgbClr val="FFFFFF"/>
              </a:highlight>
              <a:latin typeface="Georgia"/>
              <a:ea typeface="Georgia"/>
              <a:cs typeface="Georgia"/>
              <a:sym typeface="Georgia"/>
            </a:endParaRPr>
          </a:p>
          <a:p>
            <a:pPr indent="-330200" lvl="0" marL="457200" rtl="0" algn="l">
              <a:lnSpc>
                <a:spcPct val="140000"/>
              </a:lnSpc>
              <a:spcBef>
                <a:spcPts val="0"/>
              </a:spcBef>
              <a:spcAft>
                <a:spcPts val="0"/>
              </a:spcAft>
              <a:buSzPts val="1600"/>
              <a:buFont typeface="Georgia"/>
              <a:buChar char="•"/>
            </a:pPr>
            <a:r>
              <a:rPr i="1" lang="en-US">
                <a:highlight>
                  <a:srgbClr val="FFFFFF"/>
                </a:highlight>
                <a:latin typeface="Georgia"/>
                <a:ea typeface="Georgia"/>
                <a:cs typeface="Georgia"/>
                <a:sym typeface="Georgia"/>
              </a:rPr>
              <a:t>We designed Connect Four Game which has two search agents Alpha Beta Pruning and Monte Carlo Tree search, they competed against each other. After few simulations done by MCTS it became very efficient and then defeated Alpha Beta Pruning Algorithm. Since our state space was huge so we have to set the certain depth up to which our Alpha Beta Pruning algo needs to run.</a:t>
            </a:r>
            <a:endParaRPr i="1">
              <a:highlight>
                <a:srgbClr val="FFFFFF"/>
              </a:highlight>
              <a:latin typeface="Georgia"/>
              <a:ea typeface="Georgia"/>
              <a:cs typeface="Georgia"/>
              <a:sym typeface="Georgia"/>
            </a:endParaRPr>
          </a:p>
        </p:txBody>
      </p:sp>
      <p:sp>
        <p:nvSpPr>
          <p:cNvPr id="503" name="Google Shape;503;p75"/>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04" name="Google Shape;504;p75"/>
          <p:cNvPicPr preferRelativeResize="0"/>
          <p:nvPr/>
        </p:nvPicPr>
        <p:blipFill rotWithShape="1">
          <a:blip r:embed="rId3">
            <a:alphaModFix amt="6000"/>
          </a:blip>
          <a:srcRect b="0" l="0" r="0" t="0"/>
          <a:stretch/>
        </p:blipFill>
        <p:spPr>
          <a:xfrm>
            <a:off x="-661668" y="0"/>
            <a:ext cx="6415950" cy="6858000"/>
          </a:xfrm>
          <a:prstGeom prst="rect">
            <a:avLst/>
          </a:prstGeom>
          <a:noFill/>
          <a:ln>
            <a:noFill/>
          </a:ln>
        </p:spPr>
      </p:pic>
      <p:sp>
        <p:nvSpPr>
          <p:cNvPr id="505" name="Google Shape;505;p75"/>
          <p:cNvSpPr txBox="1"/>
          <p:nvPr/>
        </p:nvSpPr>
        <p:spPr>
          <a:xfrm>
            <a:off x="118550" y="6347300"/>
            <a:ext cx="5508300" cy="36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Screenshot of Connect Four Game made by us in Summer Internship</a:t>
            </a:r>
            <a:endParaRPr b="0" i="0" sz="1400" u="none" cap="none" strike="noStrike">
              <a:solidFill>
                <a:srgbClr val="000000"/>
              </a:solidFill>
              <a:latin typeface="Calibri"/>
              <a:ea typeface="Calibri"/>
              <a:cs typeface="Calibri"/>
              <a:sym typeface="Calibri"/>
            </a:endParaRPr>
          </a:p>
        </p:txBody>
      </p:sp>
      <p:pic>
        <p:nvPicPr>
          <p:cNvPr id="506" name="Google Shape;506;p75"/>
          <p:cNvPicPr preferRelativeResize="0"/>
          <p:nvPr/>
        </p:nvPicPr>
        <p:blipFill rotWithShape="1">
          <a:blip r:embed="rId4">
            <a:alphaModFix/>
          </a:blip>
          <a:srcRect b="0" l="0" r="0" t="0"/>
          <a:stretch/>
        </p:blipFill>
        <p:spPr>
          <a:xfrm>
            <a:off x="155600" y="571700"/>
            <a:ext cx="5471250" cy="571459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76"/>
          <p:cNvSpPr txBox="1"/>
          <p:nvPr>
            <p:ph idx="2" type="body"/>
          </p:nvPr>
        </p:nvSpPr>
        <p:spPr>
          <a:xfrm>
            <a:off x="7543800" y="2908675"/>
            <a:ext cx="4267200" cy="407700"/>
          </a:xfrm>
          <a:prstGeom prst="rect">
            <a:avLst/>
          </a:prstGeom>
          <a:noFill/>
          <a:ln>
            <a:noFill/>
          </a:ln>
        </p:spPr>
        <p:txBody>
          <a:bodyPr anchorCtr="0" anchor="ctr" bIns="45700" lIns="0" spcFirstLastPara="1" rIns="0" wrap="square" tIns="45700">
            <a:noAutofit/>
          </a:bodyPr>
          <a:lstStyle/>
          <a:p>
            <a:pPr indent="0" lvl="0" marL="0" rtl="0" algn="l">
              <a:lnSpc>
                <a:spcPct val="150000"/>
              </a:lnSpc>
              <a:spcBef>
                <a:spcPts val="0"/>
              </a:spcBef>
              <a:spcAft>
                <a:spcPts val="0"/>
              </a:spcAft>
              <a:buClr>
                <a:schemeClr val="lt1"/>
              </a:buClr>
              <a:buSzPts val="2000"/>
              <a:buNone/>
            </a:pPr>
            <a:r>
              <a:rPr lang="en-US"/>
              <a:t>Question 2 :- </a:t>
            </a:r>
            <a:endParaRPr/>
          </a:p>
        </p:txBody>
      </p:sp>
      <p:sp>
        <p:nvSpPr>
          <p:cNvPr id="512" name="Google Shape;512;p76"/>
          <p:cNvSpPr txBox="1"/>
          <p:nvPr>
            <p:ph idx="1" type="body"/>
          </p:nvPr>
        </p:nvSpPr>
        <p:spPr>
          <a:xfrm>
            <a:off x="7543850" y="3392575"/>
            <a:ext cx="4267200" cy="822300"/>
          </a:xfrm>
          <a:prstGeom prst="rect">
            <a:avLst/>
          </a:prstGeom>
          <a:noFill/>
          <a:ln>
            <a:noFill/>
          </a:ln>
        </p:spPr>
        <p:txBody>
          <a:bodyPr anchorCtr="0" anchor="t" bIns="45700" lIns="0" spcFirstLastPara="1" rIns="0" wrap="square" tIns="45700">
            <a:noAutofit/>
          </a:bodyPr>
          <a:lstStyle/>
          <a:p>
            <a:pPr indent="0" lvl="0" marL="0" rtl="0" algn="l">
              <a:lnSpc>
                <a:spcPct val="150000"/>
              </a:lnSpc>
              <a:spcBef>
                <a:spcPts val="0"/>
              </a:spcBef>
              <a:spcAft>
                <a:spcPts val="0"/>
              </a:spcAft>
              <a:buClr>
                <a:schemeClr val="lt1"/>
              </a:buClr>
              <a:buSzPts val="1480"/>
              <a:buNone/>
            </a:pPr>
            <a:r>
              <a:rPr lang="en-US"/>
              <a:t>Calculate the worst case, best case Runtime complexity of this algorithm?</a:t>
            </a:r>
            <a:endParaRPr/>
          </a:p>
          <a:p>
            <a:pPr indent="0" lvl="0" marL="0" rtl="0" algn="l">
              <a:lnSpc>
                <a:spcPct val="150000"/>
              </a:lnSpc>
              <a:spcBef>
                <a:spcPts val="0"/>
              </a:spcBef>
              <a:spcAft>
                <a:spcPts val="0"/>
              </a:spcAft>
              <a:buClr>
                <a:schemeClr val="lt1"/>
              </a:buClr>
              <a:buSzPts val="1480"/>
              <a:buNone/>
            </a:pPr>
            <a:r>
              <a:t/>
            </a:r>
            <a:endParaRPr/>
          </a:p>
          <a:p>
            <a:pPr indent="0" lvl="0" marL="0" rtl="0" algn="l">
              <a:lnSpc>
                <a:spcPct val="150000"/>
              </a:lnSpc>
              <a:spcBef>
                <a:spcPts val="0"/>
              </a:spcBef>
              <a:spcAft>
                <a:spcPts val="0"/>
              </a:spcAft>
              <a:buClr>
                <a:schemeClr val="lt1"/>
              </a:buClr>
              <a:buSzPts val="1480"/>
              <a:buNone/>
            </a:pPr>
            <a:r>
              <a:t/>
            </a:r>
            <a:endParaRPr/>
          </a:p>
        </p:txBody>
      </p:sp>
      <p:sp>
        <p:nvSpPr>
          <p:cNvPr id="513" name="Google Shape;513;p76"/>
          <p:cNvSpPr txBox="1"/>
          <p:nvPr>
            <p:ph type="title"/>
          </p:nvPr>
        </p:nvSpPr>
        <p:spPr>
          <a:xfrm>
            <a:off x="7543800" y="214325"/>
            <a:ext cx="4529100" cy="724800"/>
          </a:xfrm>
          <a:prstGeom prst="rect">
            <a:avLst/>
          </a:prstGeom>
          <a:noFill/>
          <a:ln>
            <a:noFill/>
          </a:ln>
        </p:spPr>
        <p:txBody>
          <a:bodyPr anchorCtr="0" anchor="ctr" bIns="45700" lIns="0" spcFirstLastPara="1" rIns="0" wrap="square" tIns="45700">
            <a:noAutofit/>
          </a:bodyPr>
          <a:lstStyle/>
          <a:p>
            <a:pPr indent="0" lvl="0" marL="0" rtl="0" algn="l">
              <a:lnSpc>
                <a:spcPct val="100000"/>
              </a:lnSpc>
              <a:spcBef>
                <a:spcPts val="0"/>
              </a:spcBef>
              <a:spcAft>
                <a:spcPts val="0"/>
              </a:spcAft>
              <a:buClr>
                <a:schemeClr val="lt1"/>
              </a:buClr>
              <a:buSzPts val="3200"/>
              <a:buFont typeface="Calibri"/>
              <a:buNone/>
            </a:pPr>
            <a:r>
              <a:rPr lang="en-US"/>
              <a:t>Follow up Questions?</a:t>
            </a:r>
            <a:endParaRPr/>
          </a:p>
        </p:txBody>
      </p:sp>
      <p:sp>
        <p:nvSpPr>
          <p:cNvPr id="514" name="Google Shape;514;p76"/>
          <p:cNvSpPr txBox="1"/>
          <p:nvPr>
            <p:ph idx="2" type="body"/>
          </p:nvPr>
        </p:nvSpPr>
        <p:spPr>
          <a:xfrm>
            <a:off x="7543800" y="1003675"/>
            <a:ext cx="4267200" cy="407700"/>
          </a:xfrm>
          <a:prstGeom prst="rect">
            <a:avLst/>
          </a:prstGeom>
          <a:noFill/>
          <a:ln>
            <a:noFill/>
          </a:ln>
        </p:spPr>
        <p:txBody>
          <a:bodyPr anchorCtr="0" anchor="ctr" bIns="45700" lIns="0" spcFirstLastPara="1" rIns="0" wrap="square" tIns="45700">
            <a:noAutofit/>
          </a:bodyPr>
          <a:lstStyle/>
          <a:p>
            <a:pPr indent="0" lvl="0" marL="0" rtl="0" algn="l">
              <a:lnSpc>
                <a:spcPct val="150000"/>
              </a:lnSpc>
              <a:spcBef>
                <a:spcPts val="0"/>
              </a:spcBef>
              <a:spcAft>
                <a:spcPts val="0"/>
              </a:spcAft>
              <a:buClr>
                <a:schemeClr val="lt1"/>
              </a:buClr>
              <a:buSzPts val="2000"/>
              <a:buNone/>
            </a:pPr>
            <a:r>
              <a:rPr lang="en-US"/>
              <a:t>Question 1 :- </a:t>
            </a:r>
            <a:endParaRPr/>
          </a:p>
        </p:txBody>
      </p:sp>
      <p:sp>
        <p:nvSpPr>
          <p:cNvPr id="515" name="Google Shape;515;p76"/>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16" name="Google Shape;516;p76"/>
          <p:cNvPicPr preferRelativeResize="0"/>
          <p:nvPr/>
        </p:nvPicPr>
        <p:blipFill rotWithShape="1">
          <a:blip r:embed="rId3">
            <a:alphaModFix/>
          </a:blip>
          <a:srcRect b="0" l="0" r="0" t="0"/>
          <a:stretch/>
        </p:blipFill>
        <p:spPr>
          <a:xfrm>
            <a:off x="152400" y="152400"/>
            <a:ext cx="7239001" cy="6577025"/>
          </a:xfrm>
          <a:prstGeom prst="rect">
            <a:avLst/>
          </a:prstGeom>
          <a:noFill/>
          <a:ln>
            <a:noFill/>
          </a:ln>
        </p:spPr>
      </p:pic>
      <p:sp>
        <p:nvSpPr>
          <p:cNvPr id="517" name="Google Shape;517;p76"/>
          <p:cNvSpPr txBox="1"/>
          <p:nvPr>
            <p:ph idx="1" type="body"/>
          </p:nvPr>
        </p:nvSpPr>
        <p:spPr>
          <a:xfrm>
            <a:off x="7615250" y="1411375"/>
            <a:ext cx="4195800" cy="1109700"/>
          </a:xfrm>
          <a:prstGeom prst="rect">
            <a:avLst/>
          </a:prstGeom>
          <a:noFill/>
          <a:ln>
            <a:noFill/>
          </a:ln>
        </p:spPr>
        <p:txBody>
          <a:bodyPr anchorCtr="0" anchor="t" bIns="45700" lIns="0" spcFirstLastPara="1" rIns="0" wrap="square" tIns="45700">
            <a:noAutofit/>
          </a:bodyPr>
          <a:lstStyle/>
          <a:p>
            <a:pPr indent="0" lvl="0" marL="0" rtl="0" algn="l">
              <a:lnSpc>
                <a:spcPct val="150000"/>
              </a:lnSpc>
              <a:spcBef>
                <a:spcPts val="0"/>
              </a:spcBef>
              <a:spcAft>
                <a:spcPts val="0"/>
              </a:spcAft>
              <a:buClr>
                <a:schemeClr val="lt1"/>
              </a:buClr>
              <a:buSzPts val="1480"/>
              <a:buNone/>
            </a:pPr>
            <a:r>
              <a:rPr lang="en-US"/>
              <a:t>Run Alpha Beta Pruning Algorithm on the Game Tree given in the figure, and count the number of nodes expanded and pruned during evaluation?</a:t>
            </a:r>
            <a:endParaRPr/>
          </a:p>
        </p:txBody>
      </p:sp>
      <p:sp>
        <p:nvSpPr>
          <p:cNvPr id="518" name="Google Shape;518;p76"/>
          <p:cNvSpPr txBox="1"/>
          <p:nvPr>
            <p:ph idx="2" type="body"/>
          </p:nvPr>
        </p:nvSpPr>
        <p:spPr>
          <a:xfrm>
            <a:off x="7543800" y="4737475"/>
            <a:ext cx="4267200" cy="276000"/>
          </a:xfrm>
          <a:prstGeom prst="rect">
            <a:avLst/>
          </a:prstGeom>
          <a:noFill/>
          <a:ln>
            <a:noFill/>
          </a:ln>
        </p:spPr>
        <p:txBody>
          <a:bodyPr anchorCtr="0" anchor="ctr" bIns="45700" lIns="0" spcFirstLastPara="1" rIns="0" wrap="square" tIns="45700">
            <a:noAutofit/>
          </a:bodyPr>
          <a:lstStyle/>
          <a:p>
            <a:pPr indent="0" lvl="0" marL="0" rtl="0" algn="l">
              <a:lnSpc>
                <a:spcPct val="150000"/>
              </a:lnSpc>
              <a:spcBef>
                <a:spcPts val="0"/>
              </a:spcBef>
              <a:spcAft>
                <a:spcPts val="0"/>
              </a:spcAft>
              <a:buClr>
                <a:schemeClr val="lt1"/>
              </a:buClr>
              <a:buSzPts val="2000"/>
              <a:buNone/>
            </a:pPr>
            <a:r>
              <a:rPr lang="en-US"/>
              <a:t>Question 3 :- </a:t>
            </a:r>
            <a:endParaRPr/>
          </a:p>
        </p:txBody>
      </p:sp>
      <p:sp>
        <p:nvSpPr>
          <p:cNvPr id="519" name="Google Shape;519;p76"/>
          <p:cNvSpPr txBox="1"/>
          <p:nvPr>
            <p:ph idx="1" type="body"/>
          </p:nvPr>
        </p:nvSpPr>
        <p:spPr>
          <a:xfrm>
            <a:off x="7615250" y="5013572"/>
            <a:ext cx="4195800" cy="1262700"/>
          </a:xfrm>
          <a:prstGeom prst="rect">
            <a:avLst/>
          </a:prstGeom>
          <a:noFill/>
          <a:ln>
            <a:noFill/>
          </a:ln>
        </p:spPr>
        <p:txBody>
          <a:bodyPr anchorCtr="0" anchor="t" bIns="45700" lIns="0" spcFirstLastPara="1" rIns="0" wrap="square" tIns="45700">
            <a:noAutofit/>
          </a:bodyPr>
          <a:lstStyle/>
          <a:p>
            <a:pPr indent="0" lvl="0" marL="0" rtl="0" algn="l">
              <a:lnSpc>
                <a:spcPct val="150000"/>
              </a:lnSpc>
              <a:spcBef>
                <a:spcPts val="0"/>
              </a:spcBef>
              <a:spcAft>
                <a:spcPts val="0"/>
              </a:spcAft>
              <a:buClr>
                <a:schemeClr val="lt1"/>
              </a:buClr>
              <a:buSzPts val="1480"/>
              <a:buNone/>
            </a:pPr>
            <a:r>
              <a:rPr lang="en-US"/>
              <a:t>Is there any method to increase the efficiency of alpha beta pruning algorithm to some extent?</a:t>
            </a:r>
            <a:endParaRPr/>
          </a:p>
          <a:p>
            <a:pPr indent="0" lvl="0" marL="0" rtl="0" algn="l">
              <a:lnSpc>
                <a:spcPct val="150000"/>
              </a:lnSpc>
              <a:spcBef>
                <a:spcPts val="0"/>
              </a:spcBef>
              <a:spcAft>
                <a:spcPts val="0"/>
              </a:spcAft>
              <a:buClr>
                <a:schemeClr val="lt1"/>
              </a:buClr>
              <a:buSzPts val="1480"/>
              <a:buNone/>
            </a:pPr>
            <a:r>
              <a:rPr lang="en-US"/>
              <a:t>Hint :- ( Think about how to improve DFS)</a:t>
            </a:r>
            <a:endParaRPr/>
          </a:p>
          <a:p>
            <a:pPr indent="0" lvl="0" marL="0" rtl="0" algn="l">
              <a:lnSpc>
                <a:spcPct val="150000"/>
              </a:lnSpc>
              <a:spcBef>
                <a:spcPts val="0"/>
              </a:spcBef>
              <a:spcAft>
                <a:spcPts val="0"/>
              </a:spcAft>
              <a:buClr>
                <a:schemeClr val="lt1"/>
              </a:buClr>
              <a:buSzPts val="1480"/>
              <a:buNone/>
            </a:pPr>
            <a:r>
              <a:t/>
            </a:r>
            <a:endParaRPr/>
          </a:p>
          <a:p>
            <a:pPr indent="0" lvl="0" marL="0" rtl="0" algn="l">
              <a:lnSpc>
                <a:spcPct val="150000"/>
              </a:lnSpc>
              <a:spcBef>
                <a:spcPts val="0"/>
              </a:spcBef>
              <a:spcAft>
                <a:spcPts val="0"/>
              </a:spcAft>
              <a:buClr>
                <a:schemeClr val="lt1"/>
              </a:buClr>
              <a:buSzPts val="148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pic>
        <p:nvPicPr>
          <p:cNvPr descr="Picture placeholder" id="524" name="Google Shape;524;p77"/>
          <p:cNvPicPr preferRelativeResize="0"/>
          <p:nvPr>
            <p:ph idx="2" type="pic"/>
          </p:nvPr>
        </p:nvPicPr>
        <p:blipFill rotWithShape="1">
          <a:blip r:embed="rId3">
            <a:alphaModFix/>
          </a:blip>
          <a:srcRect b="0" l="0" r="0" t="0"/>
          <a:stretch/>
        </p:blipFill>
        <p:spPr>
          <a:xfrm>
            <a:off x="0" y="0"/>
            <a:ext cx="12192000" cy="6858000"/>
          </a:xfrm>
          <a:prstGeom prst="rect">
            <a:avLst/>
          </a:prstGeom>
          <a:noFill/>
          <a:ln>
            <a:noFill/>
          </a:ln>
        </p:spPr>
      </p:pic>
      <p:sp>
        <p:nvSpPr>
          <p:cNvPr id="525" name="Google Shape;525;p77"/>
          <p:cNvSpPr/>
          <p:nvPr/>
        </p:nvSpPr>
        <p:spPr>
          <a:xfrm>
            <a:off x="0" y="-6507"/>
            <a:ext cx="12192000" cy="6858000"/>
          </a:xfrm>
          <a:prstGeom prst="rect">
            <a:avLst/>
          </a:prstGeom>
          <a:gradFill>
            <a:gsLst>
              <a:gs pos="0">
                <a:srgbClr val="01023B">
                  <a:alpha val="69411"/>
                </a:srgbClr>
              </a:gs>
              <a:gs pos="50000">
                <a:srgbClr val="A53F52">
                  <a:alpha val="69411"/>
                </a:srgbClr>
              </a:gs>
              <a:gs pos="100000">
                <a:srgbClr val="E8995B">
                  <a:alpha val="69411"/>
                </a:srgbClr>
              </a:gs>
            </a:gsLst>
            <a:lin ang="16200038"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6" name="Google Shape;526;p77"/>
          <p:cNvSpPr txBox="1"/>
          <p:nvPr>
            <p:ph type="title"/>
          </p:nvPr>
        </p:nvSpPr>
        <p:spPr>
          <a:xfrm>
            <a:off x="702365" y="901880"/>
            <a:ext cx="10787400" cy="830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5400"/>
              <a:buFont typeface="Calibri"/>
              <a:buNone/>
            </a:pPr>
            <a:r>
              <a:rPr lang="en-US" sz="5400">
                <a:solidFill>
                  <a:schemeClr val="lt1"/>
                </a:solidFill>
              </a:rPr>
              <a:t>THANK YOU</a:t>
            </a:r>
            <a:endParaRPr/>
          </a:p>
        </p:txBody>
      </p:sp>
      <p:pic>
        <p:nvPicPr>
          <p:cNvPr descr="User" id="527" name="Google Shape;527;p77" title="Icon - Presenter Name"/>
          <p:cNvPicPr preferRelativeResize="0"/>
          <p:nvPr/>
        </p:nvPicPr>
        <p:blipFill rotWithShape="1">
          <a:blip r:embed="rId4">
            <a:alphaModFix/>
          </a:blip>
          <a:srcRect b="0" l="0" r="0" t="0"/>
          <a:stretch/>
        </p:blipFill>
        <p:spPr>
          <a:xfrm>
            <a:off x="803171" y="3061212"/>
            <a:ext cx="558449" cy="558449"/>
          </a:xfrm>
          <a:prstGeom prst="rect">
            <a:avLst/>
          </a:prstGeom>
          <a:noFill/>
          <a:ln>
            <a:noFill/>
          </a:ln>
        </p:spPr>
      </p:pic>
      <p:sp>
        <p:nvSpPr>
          <p:cNvPr id="528" name="Google Shape;528;p77"/>
          <p:cNvSpPr txBox="1"/>
          <p:nvPr/>
        </p:nvSpPr>
        <p:spPr>
          <a:xfrm>
            <a:off x="1514749" y="3061225"/>
            <a:ext cx="1893000" cy="558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B0F0"/>
              </a:buClr>
              <a:buSzPts val="1800"/>
              <a:buFont typeface="Arial"/>
              <a:buNone/>
            </a:pPr>
            <a:r>
              <a:rPr b="0" i="0" lang="en-US" sz="1800" u="none" cap="none" strike="noStrike">
                <a:solidFill>
                  <a:schemeClr val="lt1"/>
                </a:solidFill>
                <a:latin typeface="Calibri"/>
                <a:ea typeface="Calibri"/>
                <a:cs typeface="Calibri"/>
                <a:sym typeface="Calibri"/>
              </a:rPr>
              <a:t>Bhavam Gupta</a:t>
            </a:r>
            <a:endParaRPr b="0" i="0" sz="1800" u="none" cap="none" strike="noStrike">
              <a:solidFill>
                <a:schemeClr val="lt1"/>
              </a:solidFill>
              <a:latin typeface="Calibri"/>
              <a:ea typeface="Calibri"/>
              <a:cs typeface="Calibri"/>
              <a:sym typeface="Calibri"/>
            </a:endParaRPr>
          </a:p>
        </p:txBody>
      </p:sp>
      <p:pic>
        <p:nvPicPr>
          <p:cNvPr descr="Smart Phone" id="529" name="Google Shape;529;p77" title="Icon - Presenter Phone Number"/>
          <p:cNvPicPr preferRelativeResize="0"/>
          <p:nvPr/>
        </p:nvPicPr>
        <p:blipFill rotWithShape="1">
          <a:blip r:embed="rId5">
            <a:alphaModFix/>
          </a:blip>
          <a:srcRect b="0" l="0" r="0" t="0"/>
          <a:stretch/>
        </p:blipFill>
        <p:spPr>
          <a:xfrm>
            <a:off x="4253774" y="3813125"/>
            <a:ext cx="558454" cy="558454"/>
          </a:xfrm>
          <a:prstGeom prst="rect">
            <a:avLst/>
          </a:prstGeom>
          <a:noFill/>
          <a:ln>
            <a:noFill/>
          </a:ln>
        </p:spPr>
      </p:pic>
      <p:sp>
        <p:nvSpPr>
          <p:cNvPr id="530" name="Google Shape;530;p77"/>
          <p:cNvSpPr txBox="1"/>
          <p:nvPr/>
        </p:nvSpPr>
        <p:spPr>
          <a:xfrm>
            <a:off x="4944051" y="3777895"/>
            <a:ext cx="2429400" cy="5175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B0F0"/>
              </a:buClr>
              <a:buSzPts val="1800"/>
              <a:buFont typeface="Arial"/>
              <a:buNone/>
            </a:pPr>
            <a:r>
              <a:rPr b="0" i="0" lang="en-US" sz="1800" u="none" cap="none" strike="noStrike">
                <a:solidFill>
                  <a:schemeClr val="lt1"/>
                </a:solidFill>
                <a:latin typeface="Calibri"/>
                <a:ea typeface="Calibri"/>
                <a:cs typeface="Calibri"/>
                <a:sym typeface="Calibri"/>
              </a:rPr>
              <a:t> 9284427315</a:t>
            </a:r>
            <a:endParaRPr b="0" i="0" sz="1800" u="none" cap="none" strike="noStrike">
              <a:solidFill>
                <a:schemeClr val="lt1"/>
              </a:solidFill>
              <a:latin typeface="Calibri"/>
              <a:ea typeface="Calibri"/>
              <a:cs typeface="Calibri"/>
              <a:sym typeface="Calibri"/>
            </a:endParaRPr>
          </a:p>
        </p:txBody>
      </p:sp>
      <p:pic>
        <p:nvPicPr>
          <p:cNvPr descr="Envelope" id="531" name="Google Shape;531;p77" title="Icon Presenter Email"/>
          <p:cNvPicPr preferRelativeResize="0"/>
          <p:nvPr/>
        </p:nvPicPr>
        <p:blipFill rotWithShape="1">
          <a:blip r:embed="rId6">
            <a:alphaModFix/>
          </a:blip>
          <a:srcRect b="0" l="0" r="0" t="0"/>
          <a:stretch/>
        </p:blipFill>
        <p:spPr>
          <a:xfrm>
            <a:off x="7808135" y="5437410"/>
            <a:ext cx="558449" cy="558449"/>
          </a:xfrm>
          <a:prstGeom prst="rect">
            <a:avLst/>
          </a:prstGeom>
          <a:noFill/>
          <a:ln>
            <a:noFill/>
          </a:ln>
        </p:spPr>
      </p:pic>
      <p:sp>
        <p:nvSpPr>
          <p:cNvPr id="532" name="Google Shape;532;p77"/>
          <p:cNvSpPr txBox="1"/>
          <p:nvPr/>
        </p:nvSpPr>
        <p:spPr>
          <a:xfrm>
            <a:off x="8409773" y="5505450"/>
            <a:ext cx="3492600" cy="35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B0F0"/>
              </a:buClr>
              <a:buSzPts val="1800"/>
              <a:buFont typeface="Arial"/>
              <a:buNone/>
            </a:pPr>
            <a:r>
              <a:rPr b="0" i="0" lang="en-US" sz="1800" u="none" cap="none" strike="noStrike">
                <a:solidFill>
                  <a:schemeClr val="lt1"/>
                </a:solidFill>
                <a:latin typeface="Calibri"/>
                <a:ea typeface="Calibri"/>
                <a:cs typeface="Calibri"/>
                <a:sym typeface="Calibri"/>
              </a:rPr>
              <a:t>naresh.kaushal.17003@iitgoa.ac.in</a:t>
            </a:r>
            <a:endParaRPr b="0" i="0" sz="1400" u="none" cap="none" strike="noStrike">
              <a:solidFill>
                <a:srgbClr val="000000"/>
              </a:solidFill>
              <a:latin typeface="Arial"/>
              <a:ea typeface="Arial"/>
              <a:cs typeface="Arial"/>
              <a:sym typeface="Arial"/>
            </a:endParaRPr>
          </a:p>
        </p:txBody>
      </p:sp>
      <p:pic>
        <p:nvPicPr>
          <p:cNvPr descr="User" id="533" name="Google Shape;533;p77" title="Icon - Presenter Name"/>
          <p:cNvPicPr preferRelativeResize="0"/>
          <p:nvPr/>
        </p:nvPicPr>
        <p:blipFill rotWithShape="1">
          <a:blip r:embed="rId4">
            <a:alphaModFix/>
          </a:blip>
          <a:srcRect b="0" l="0" r="0" t="0"/>
          <a:stretch/>
        </p:blipFill>
        <p:spPr>
          <a:xfrm>
            <a:off x="4260821" y="3061162"/>
            <a:ext cx="558449" cy="558449"/>
          </a:xfrm>
          <a:prstGeom prst="rect">
            <a:avLst/>
          </a:prstGeom>
          <a:noFill/>
          <a:ln>
            <a:noFill/>
          </a:ln>
        </p:spPr>
      </p:pic>
      <p:pic>
        <p:nvPicPr>
          <p:cNvPr descr="User" id="534" name="Google Shape;534;p77" title="Icon - Presenter Name"/>
          <p:cNvPicPr preferRelativeResize="0"/>
          <p:nvPr/>
        </p:nvPicPr>
        <p:blipFill rotWithShape="1">
          <a:blip r:embed="rId4">
            <a:alphaModFix/>
          </a:blip>
          <a:srcRect b="0" l="0" r="0" t="0"/>
          <a:stretch/>
        </p:blipFill>
        <p:spPr>
          <a:xfrm>
            <a:off x="7689421" y="3103249"/>
            <a:ext cx="558449" cy="558449"/>
          </a:xfrm>
          <a:prstGeom prst="rect">
            <a:avLst/>
          </a:prstGeom>
          <a:noFill/>
          <a:ln>
            <a:noFill/>
          </a:ln>
        </p:spPr>
      </p:pic>
      <p:sp>
        <p:nvSpPr>
          <p:cNvPr id="535" name="Google Shape;535;p77"/>
          <p:cNvSpPr txBox="1"/>
          <p:nvPr/>
        </p:nvSpPr>
        <p:spPr>
          <a:xfrm>
            <a:off x="4964946" y="3103300"/>
            <a:ext cx="1893000" cy="558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B0F0"/>
              </a:buClr>
              <a:buSzPts val="1800"/>
              <a:buFont typeface="Arial"/>
              <a:buNone/>
            </a:pPr>
            <a:r>
              <a:rPr b="0" i="0" lang="en-US" sz="1800" u="none" cap="none" strike="noStrike">
                <a:solidFill>
                  <a:schemeClr val="lt1"/>
                </a:solidFill>
                <a:latin typeface="Calibri"/>
                <a:ea typeface="Calibri"/>
                <a:cs typeface="Calibri"/>
                <a:sym typeface="Calibri"/>
              </a:rPr>
              <a:t>Rajat Kumar Dalai</a:t>
            </a:r>
            <a:endParaRPr b="0" i="0" sz="1800" u="none" cap="none" strike="noStrike">
              <a:solidFill>
                <a:schemeClr val="lt1"/>
              </a:solidFill>
              <a:latin typeface="Calibri"/>
              <a:ea typeface="Calibri"/>
              <a:cs typeface="Calibri"/>
              <a:sym typeface="Calibri"/>
            </a:endParaRPr>
          </a:p>
        </p:txBody>
      </p:sp>
      <p:sp>
        <p:nvSpPr>
          <p:cNvPr id="536" name="Google Shape;536;p77"/>
          <p:cNvSpPr txBox="1"/>
          <p:nvPr/>
        </p:nvSpPr>
        <p:spPr>
          <a:xfrm>
            <a:off x="8613201" y="3143350"/>
            <a:ext cx="2402400" cy="558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B0F0"/>
              </a:buClr>
              <a:buSzPts val="1800"/>
              <a:buFont typeface="Arial"/>
              <a:buNone/>
            </a:pPr>
            <a:r>
              <a:rPr b="0" i="0" lang="en-US" sz="1800" u="none" cap="none" strike="noStrike">
                <a:solidFill>
                  <a:schemeClr val="lt1"/>
                </a:solidFill>
                <a:latin typeface="Calibri"/>
                <a:ea typeface="Calibri"/>
                <a:cs typeface="Calibri"/>
                <a:sym typeface="Calibri"/>
              </a:rPr>
              <a:t>Naresh Kumar Kaushal</a:t>
            </a:r>
            <a:endParaRPr b="0" i="0" sz="1800" u="none" cap="none" strike="noStrike">
              <a:solidFill>
                <a:schemeClr val="lt1"/>
              </a:solidFill>
              <a:latin typeface="Calibri"/>
              <a:ea typeface="Calibri"/>
              <a:cs typeface="Calibri"/>
              <a:sym typeface="Calibri"/>
            </a:endParaRPr>
          </a:p>
        </p:txBody>
      </p:sp>
      <p:pic>
        <p:nvPicPr>
          <p:cNvPr descr="Smart Phone" id="537" name="Google Shape;537;p77" title="Icon - Presenter Phone Number"/>
          <p:cNvPicPr preferRelativeResize="0"/>
          <p:nvPr/>
        </p:nvPicPr>
        <p:blipFill rotWithShape="1">
          <a:blip r:embed="rId5">
            <a:alphaModFix/>
          </a:blip>
          <a:srcRect b="0" l="0" r="0" t="0"/>
          <a:stretch/>
        </p:blipFill>
        <p:spPr>
          <a:xfrm>
            <a:off x="7746896" y="3813114"/>
            <a:ext cx="558449" cy="558449"/>
          </a:xfrm>
          <a:prstGeom prst="rect">
            <a:avLst/>
          </a:prstGeom>
          <a:noFill/>
          <a:ln>
            <a:noFill/>
          </a:ln>
        </p:spPr>
      </p:pic>
      <p:sp>
        <p:nvSpPr>
          <p:cNvPr id="538" name="Google Shape;538;p77"/>
          <p:cNvSpPr txBox="1"/>
          <p:nvPr/>
        </p:nvSpPr>
        <p:spPr>
          <a:xfrm>
            <a:off x="8541746" y="3854084"/>
            <a:ext cx="3144600" cy="5175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B0F0"/>
              </a:buClr>
              <a:buSzPts val="1800"/>
              <a:buFont typeface="Arial"/>
              <a:buNone/>
            </a:pPr>
            <a:r>
              <a:rPr b="0" i="0" lang="en-US" sz="1800" u="none" cap="none" strike="noStrike">
                <a:solidFill>
                  <a:schemeClr val="lt1"/>
                </a:solidFill>
                <a:latin typeface="Calibri"/>
                <a:ea typeface="Calibri"/>
                <a:cs typeface="Calibri"/>
                <a:sym typeface="Calibri"/>
              </a:rPr>
              <a:t>7973862057</a:t>
            </a:r>
            <a:endParaRPr b="0" i="0" sz="1800" u="none" cap="none" strike="noStrike">
              <a:solidFill>
                <a:schemeClr val="lt1"/>
              </a:solidFill>
              <a:latin typeface="Calibri"/>
              <a:ea typeface="Calibri"/>
              <a:cs typeface="Calibri"/>
              <a:sym typeface="Calibri"/>
            </a:endParaRPr>
          </a:p>
        </p:txBody>
      </p:sp>
      <p:pic>
        <p:nvPicPr>
          <p:cNvPr descr="Smart Phone" id="539" name="Google Shape;539;p77" title="Icon - Presenter Phone Number"/>
          <p:cNvPicPr preferRelativeResize="0"/>
          <p:nvPr/>
        </p:nvPicPr>
        <p:blipFill rotWithShape="1">
          <a:blip r:embed="rId5">
            <a:alphaModFix/>
          </a:blip>
          <a:srcRect b="0" l="0" r="0" t="0"/>
          <a:stretch/>
        </p:blipFill>
        <p:spPr>
          <a:xfrm>
            <a:off x="803174" y="3736925"/>
            <a:ext cx="558454" cy="558454"/>
          </a:xfrm>
          <a:prstGeom prst="rect">
            <a:avLst/>
          </a:prstGeom>
          <a:noFill/>
          <a:ln>
            <a:noFill/>
          </a:ln>
        </p:spPr>
      </p:pic>
      <p:sp>
        <p:nvSpPr>
          <p:cNvPr id="540" name="Google Shape;540;p77"/>
          <p:cNvSpPr txBox="1"/>
          <p:nvPr/>
        </p:nvSpPr>
        <p:spPr>
          <a:xfrm>
            <a:off x="1493450" y="3777895"/>
            <a:ext cx="2035609" cy="5175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B0F0"/>
              </a:buClr>
              <a:buSzPts val="1800"/>
              <a:buFont typeface="Arial"/>
              <a:buNone/>
            </a:pPr>
            <a:r>
              <a:rPr b="0" i="0" lang="en-US" sz="1800" u="none" cap="none" strike="noStrike">
                <a:solidFill>
                  <a:schemeClr val="lt1"/>
                </a:solidFill>
                <a:latin typeface="Calibri"/>
                <a:ea typeface="Calibri"/>
                <a:cs typeface="Calibri"/>
                <a:sym typeface="Calibri"/>
              </a:rPr>
              <a:t>9034103780</a:t>
            </a:r>
            <a:endParaRPr b="0" i="0" sz="1800" u="none" cap="none" strike="noStrike">
              <a:solidFill>
                <a:schemeClr val="lt1"/>
              </a:solidFill>
              <a:latin typeface="Calibri"/>
              <a:ea typeface="Calibri"/>
              <a:cs typeface="Calibri"/>
              <a:sym typeface="Calibri"/>
            </a:endParaRPr>
          </a:p>
        </p:txBody>
      </p:sp>
      <p:pic>
        <p:nvPicPr>
          <p:cNvPr descr="Envelope" id="541" name="Google Shape;541;p77" title="Icon Presenter Email"/>
          <p:cNvPicPr preferRelativeResize="0"/>
          <p:nvPr/>
        </p:nvPicPr>
        <p:blipFill rotWithShape="1">
          <a:blip r:embed="rId6">
            <a:alphaModFix/>
          </a:blip>
          <a:srcRect b="0" l="0" r="0" t="0"/>
          <a:stretch/>
        </p:blipFill>
        <p:spPr>
          <a:xfrm>
            <a:off x="4224742" y="5369923"/>
            <a:ext cx="557338" cy="558450"/>
          </a:xfrm>
          <a:prstGeom prst="rect">
            <a:avLst/>
          </a:prstGeom>
          <a:noFill/>
          <a:ln>
            <a:noFill/>
          </a:ln>
        </p:spPr>
      </p:pic>
      <p:sp>
        <p:nvSpPr>
          <p:cNvPr id="542" name="Google Shape;542;p77"/>
          <p:cNvSpPr txBox="1"/>
          <p:nvPr/>
        </p:nvSpPr>
        <p:spPr>
          <a:xfrm>
            <a:off x="4741682" y="5480975"/>
            <a:ext cx="3000464" cy="35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B0F0"/>
              </a:buClr>
              <a:buSzPts val="1800"/>
              <a:buFont typeface="Arial"/>
              <a:buNone/>
            </a:pPr>
            <a:r>
              <a:rPr b="0" i="0" lang="en-US" sz="1800" u="none" cap="none" strike="noStrike">
                <a:solidFill>
                  <a:schemeClr val="lt1"/>
                </a:solidFill>
                <a:latin typeface="Calibri"/>
                <a:ea typeface="Calibri"/>
                <a:cs typeface="Calibri"/>
                <a:sym typeface="Calibri"/>
              </a:rPr>
              <a:t> rajat.kumar.17001@iitgoa.ac.in</a:t>
            </a:r>
            <a:endParaRPr b="0" i="0" sz="1400" u="none" cap="none" strike="noStrike">
              <a:solidFill>
                <a:srgbClr val="000000"/>
              </a:solidFill>
              <a:latin typeface="Arial"/>
              <a:ea typeface="Arial"/>
              <a:cs typeface="Arial"/>
              <a:sym typeface="Arial"/>
            </a:endParaRPr>
          </a:p>
        </p:txBody>
      </p:sp>
      <p:pic>
        <p:nvPicPr>
          <p:cNvPr descr="Envelope" id="543" name="Google Shape;543;p77" title="Icon Presenter Email"/>
          <p:cNvPicPr preferRelativeResize="0"/>
          <p:nvPr/>
        </p:nvPicPr>
        <p:blipFill rotWithShape="1">
          <a:blip r:embed="rId6">
            <a:alphaModFix/>
          </a:blip>
          <a:srcRect b="0" l="0" r="0" t="0"/>
          <a:stretch/>
        </p:blipFill>
        <p:spPr>
          <a:xfrm>
            <a:off x="803176" y="5379350"/>
            <a:ext cx="582800" cy="558450"/>
          </a:xfrm>
          <a:prstGeom prst="rect">
            <a:avLst/>
          </a:prstGeom>
          <a:noFill/>
          <a:ln>
            <a:noFill/>
          </a:ln>
        </p:spPr>
      </p:pic>
      <p:sp>
        <p:nvSpPr>
          <p:cNvPr id="544" name="Google Shape;544;p77"/>
          <p:cNvSpPr txBox="1"/>
          <p:nvPr/>
        </p:nvSpPr>
        <p:spPr>
          <a:xfrm>
            <a:off x="1385975" y="5447388"/>
            <a:ext cx="2795577" cy="35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B0F0"/>
              </a:buClr>
              <a:buSzPts val="1800"/>
              <a:buFont typeface="Arial"/>
              <a:buNone/>
            </a:pPr>
            <a:r>
              <a:rPr b="0" i="0" lang="en-US" sz="1400" u="none" cap="none" strike="noStrike">
                <a:solidFill>
                  <a:schemeClr val="lt1"/>
                </a:solidFill>
                <a:latin typeface="Arial"/>
                <a:ea typeface="Arial"/>
                <a:cs typeface="Arial"/>
                <a:sym typeface="Arial"/>
              </a:rPr>
              <a:t>Bhavam.gupta.17002@iitgoa.ac.in</a:t>
            </a:r>
            <a:endParaRPr b="0" i="0" sz="1400" u="none" cap="none" strike="noStrike">
              <a:solidFill>
                <a:schemeClr val="lt1"/>
              </a:solidFill>
              <a:latin typeface="Arial"/>
              <a:ea typeface="Arial"/>
              <a:cs typeface="Arial"/>
              <a:sym typeface="Arial"/>
            </a:endParaRPr>
          </a:p>
        </p:txBody>
      </p:sp>
      <p:sp>
        <p:nvSpPr>
          <p:cNvPr id="545" name="Google Shape;545;p77"/>
          <p:cNvSpPr txBox="1"/>
          <p:nvPr/>
        </p:nvSpPr>
        <p:spPr>
          <a:xfrm>
            <a:off x="803175" y="4714875"/>
            <a:ext cx="10212300" cy="55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Calibri"/>
                <a:ea typeface="Calibri"/>
                <a:cs typeface="Calibri"/>
                <a:sym typeface="Calibri"/>
              </a:rPr>
              <a:t>For Further Queries Drop an Email on :-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78"/>
          <p:cNvSpPr txBox="1"/>
          <p:nvPr>
            <p:ph type="title"/>
          </p:nvPr>
        </p:nvSpPr>
        <p:spPr>
          <a:xfrm>
            <a:off x="7543800" y="214325"/>
            <a:ext cx="4529100" cy="724800"/>
          </a:xfrm>
          <a:prstGeom prst="rect">
            <a:avLst/>
          </a:prstGeom>
          <a:noFill/>
          <a:ln>
            <a:noFill/>
          </a:ln>
        </p:spPr>
        <p:txBody>
          <a:bodyPr anchorCtr="0" anchor="ctr" bIns="45700" lIns="0" spcFirstLastPara="1" rIns="0" wrap="square" tIns="45700">
            <a:noAutofit/>
          </a:bodyPr>
          <a:lstStyle/>
          <a:p>
            <a:pPr indent="0" lvl="0" marL="0" rtl="0" algn="l">
              <a:lnSpc>
                <a:spcPct val="100000"/>
              </a:lnSpc>
              <a:spcBef>
                <a:spcPts val="0"/>
              </a:spcBef>
              <a:spcAft>
                <a:spcPts val="0"/>
              </a:spcAft>
              <a:buClr>
                <a:schemeClr val="lt1"/>
              </a:buClr>
              <a:buSzPts val="3200"/>
              <a:buFont typeface="Calibri"/>
              <a:buNone/>
            </a:pPr>
            <a:r>
              <a:rPr lang="en-US"/>
              <a:t>Answer 1</a:t>
            </a:r>
            <a:endParaRPr/>
          </a:p>
        </p:txBody>
      </p:sp>
      <p:sp>
        <p:nvSpPr>
          <p:cNvPr id="551" name="Google Shape;551;p78"/>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52" name="Google Shape;552;p78"/>
          <p:cNvPicPr preferRelativeResize="0"/>
          <p:nvPr/>
        </p:nvPicPr>
        <p:blipFill rotWithShape="1">
          <a:blip r:embed="rId3">
            <a:alphaModFix/>
          </a:blip>
          <a:srcRect b="0" l="0" r="0" t="0"/>
          <a:stretch/>
        </p:blipFill>
        <p:spPr>
          <a:xfrm>
            <a:off x="152400" y="214325"/>
            <a:ext cx="7070725" cy="6491275"/>
          </a:xfrm>
          <a:prstGeom prst="rect">
            <a:avLst/>
          </a:prstGeom>
          <a:noFill/>
          <a:ln>
            <a:noFill/>
          </a:ln>
        </p:spPr>
      </p:pic>
      <p:sp>
        <p:nvSpPr>
          <p:cNvPr id="553" name="Google Shape;553;p78"/>
          <p:cNvSpPr txBox="1"/>
          <p:nvPr/>
        </p:nvSpPr>
        <p:spPr>
          <a:xfrm>
            <a:off x="7635875" y="1190625"/>
            <a:ext cx="4357500" cy="101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Calibri"/>
                <a:ea typeface="Calibri"/>
                <a:cs typeface="Calibri"/>
                <a:sym typeface="Calibri"/>
              </a:rPr>
              <a:t>Number of nodes expanded = 37</a:t>
            </a:r>
            <a:endParaRPr b="0"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Calibri"/>
                <a:ea typeface="Calibri"/>
                <a:cs typeface="Calibri"/>
                <a:sym typeface="Calibri"/>
              </a:rPr>
              <a:t>Number of nodes pruned = 22</a:t>
            </a:r>
            <a:endParaRPr b="0"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554" name="Google Shape;554;p78"/>
          <p:cNvSpPr txBox="1"/>
          <p:nvPr/>
        </p:nvSpPr>
        <p:spPr>
          <a:xfrm>
            <a:off x="7554796" y="2186098"/>
            <a:ext cx="4529100" cy="724800"/>
          </a:xfrm>
          <a:prstGeom prst="rect">
            <a:avLst/>
          </a:prstGeom>
          <a:noFill/>
          <a:ln>
            <a:noFill/>
          </a:ln>
        </p:spPr>
        <p:txBody>
          <a:bodyPr anchorCtr="0" anchor="ctr" bIns="45700" lIns="0" spcFirstLastPara="1" rIns="0" wrap="square" tIns="45700">
            <a:noAutofit/>
          </a:bodyPr>
          <a:lstStyle/>
          <a:p>
            <a:pPr indent="0" lvl="0" marL="0" marR="0" rtl="0" algn="l">
              <a:lnSpc>
                <a:spcPct val="100000"/>
              </a:lnSpc>
              <a:spcBef>
                <a:spcPts val="0"/>
              </a:spcBef>
              <a:spcAft>
                <a:spcPts val="0"/>
              </a:spcAft>
              <a:buClr>
                <a:schemeClr val="lt1"/>
              </a:buClr>
              <a:buSzPts val="3200"/>
              <a:buFont typeface="Calibri"/>
              <a:buNone/>
            </a:pPr>
            <a:r>
              <a:rPr b="0" i="0" lang="en-US" sz="3200" u="none" cap="none" strike="noStrike">
                <a:solidFill>
                  <a:schemeClr val="lt1"/>
                </a:solidFill>
                <a:latin typeface="Calibri"/>
                <a:ea typeface="Calibri"/>
                <a:cs typeface="Calibri"/>
                <a:sym typeface="Calibri"/>
              </a:rPr>
              <a:t>Answer 2</a:t>
            </a:r>
            <a:endParaRPr/>
          </a:p>
        </p:txBody>
      </p:sp>
      <p:sp>
        <p:nvSpPr>
          <p:cNvPr id="555" name="Google Shape;555;p78"/>
          <p:cNvSpPr txBox="1"/>
          <p:nvPr/>
        </p:nvSpPr>
        <p:spPr>
          <a:xfrm>
            <a:off x="7665724" y="3002142"/>
            <a:ext cx="4357500" cy="101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Calibri"/>
                <a:ea typeface="Calibri"/>
                <a:cs typeface="Calibri"/>
                <a:sym typeface="Calibri"/>
              </a:rPr>
              <a:t>Best Case :- O(b^(m/2))</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Calibri"/>
                <a:ea typeface="Calibri"/>
                <a:cs typeface="Calibri"/>
                <a:sym typeface="Calibri"/>
              </a:rPr>
              <a:t>Worst Case :- O(b^m)</a:t>
            </a:r>
            <a:endParaRPr b="0"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556" name="Google Shape;556;p78"/>
          <p:cNvSpPr txBox="1"/>
          <p:nvPr/>
        </p:nvSpPr>
        <p:spPr>
          <a:xfrm>
            <a:off x="7603499" y="4091884"/>
            <a:ext cx="4529100" cy="724800"/>
          </a:xfrm>
          <a:prstGeom prst="rect">
            <a:avLst/>
          </a:prstGeom>
          <a:noFill/>
          <a:ln>
            <a:noFill/>
          </a:ln>
        </p:spPr>
        <p:txBody>
          <a:bodyPr anchorCtr="0" anchor="ctr" bIns="45700" lIns="0" spcFirstLastPara="1" rIns="0" wrap="square" tIns="45700">
            <a:noAutofit/>
          </a:bodyPr>
          <a:lstStyle/>
          <a:p>
            <a:pPr indent="0" lvl="0" marL="0" marR="0" rtl="0" algn="l">
              <a:lnSpc>
                <a:spcPct val="100000"/>
              </a:lnSpc>
              <a:spcBef>
                <a:spcPts val="0"/>
              </a:spcBef>
              <a:spcAft>
                <a:spcPts val="0"/>
              </a:spcAft>
              <a:buClr>
                <a:schemeClr val="lt1"/>
              </a:buClr>
              <a:buSzPts val="3200"/>
              <a:buFont typeface="Calibri"/>
              <a:buNone/>
            </a:pPr>
            <a:r>
              <a:rPr b="0" i="0" lang="en-US" sz="3200" u="none" cap="none" strike="noStrike">
                <a:solidFill>
                  <a:schemeClr val="lt1"/>
                </a:solidFill>
                <a:latin typeface="Calibri"/>
                <a:ea typeface="Calibri"/>
                <a:cs typeface="Calibri"/>
                <a:sym typeface="Calibri"/>
              </a:rPr>
              <a:t>Answer 3</a:t>
            </a:r>
            <a:endParaRPr/>
          </a:p>
        </p:txBody>
      </p:sp>
      <p:sp>
        <p:nvSpPr>
          <p:cNvPr id="557" name="Google Shape;557;p78"/>
          <p:cNvSpPr txBox="1"/>
          <p:nvPr/>
        </p:nvSpPr>
        <p:spPr>
          <a:xfrm>
            <a:off x="7648440" y="5002195"/>
            <a:ext cx="4357500" cy="101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Calibri"/>
                <a:ea typeface="Calibri"/>
                <a:cs typeface="Calibri"/>
                <a:sym typeface="Calibri"/>
              </a:rPr>
              <a:t>Iterative Deepening Approach or with some heuristics like A*</a:t>
            </a:r>
            <a:endParaRPr b="0" i="0" sz="1400" u="none" cap="none" strike="noStrike">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pic>
        <p:nvPicPr>
          <p:cNvPr descr="Abstract Coding&#10;" id="258" name="Google Shape;258;p40"/>
          <p:cNvPicPr preferRelativeResize="0"/>
          <p:nvPr>
            <p:ph idx="2" type="pic"/>
          </p:nvPr>
        </p:nvPicPr>
        <p:blipFill rotWithShape="1">
          <a:blip r:embed="rId3">
            <a:alphaModFix/>
          </a:blip>
          <a:srcRect b="0" l="0" r="0" t="0"/>
          <a:stretch/>
        </p:blipFill>
        <p:spPr>
          <a:xfrm>
            <a:off x="0" y="0"/>
            <a:ext cx="6096000" cy="6858000"/>
          </a:xfrm>
          <a:prstGeom prst="rect">
            <a:avLst/>
          </a:prstGeom>
          <a:noFill/>
          <a:ln>
            <a:noFill/>
          </a:ln>
        </p:spPr>
      </p:pic>
      <p:sp>
        <p:nvSpPr>
          <p:cNvPr id="259" name="Google Shape;259;p40"/>
          <p:cNvSpPr/>
          <p:nvPr/>
        </p:nvSpPr>
        <p:spPr>
          <a:xfrm>
            <a:off x="0" y="0"/>
            <a:ext cx="6096000" cy="6882714"/>
          </a:xfrm>
          <a:custGeom>
            <a:rect b="b" l="l" r="r" t="t"/>
            <a:pathLst>
              <a:path extrusionOk="0" h="6882714" w="6096000">
                <a:moveTo>
                  <a:pt x="0" y="0"/>
                </a:moveTo>
                <a:lnTo>
                  <a:pt x="6096000" y="0"/>
                </a:lnTo>
                <a:lnTo>
                  <a:pt x="4242486" y="6882714"/>
                </a:lnTo>
                <a:lnTo>
                  <a:pt x="0" y="6858000"/>
                </a:lnTo>
                <a:lnTo>
                  <a:pt x="0" y="0"/>
                </a:lnTo>
                <a:close/>
              </a:path>
            </a:pathLst>
          </a:custGeom>
          <a:gradFill>
            <a:gsLst>
              <a:gs pos="0">
                <a:srgbClr val="01023B">
                  <a:alpha val="69411"/>
                </a:srgbClr>
              </a:gs>
              <a:gs pos="50000">
                <a:srgbClr val="A53F52">
                  <a:alpha val="69411"/>
                </a:srgbClr>
              </a:gs>
              <a:gs pos="100000">
                <a:srgbClr val="E99757">
                  <a:alpha val="69411"/>
                </a:srgbClr>
              </a:gs>
            </a:gsLst>
            <a:lin ang="1080002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0" name="Google Shape;260;p40"/>
          <p:cNvSpPr txBox="1"/>
          <p:nvPr>
            <p:ph idx="12" type="sldNum"/>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1" name="Google Shape;261;p40"/>
          <p:cNvSpPr txBox="1"/>
          <p:nvPr/>
        </p:nvSpPr>
        <p:spPr>
          <a:xfrm>
            <a:off x="6683125" y="1321263"/>
            <a:ext cx="4351800" cy="42402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00000"/>
              </a:lnSpc>
              <a:spcBef>
                <a:spcPts val="0"/>
              </a:spcBef>
              <a:spcAft>
                <a:spcPts val="0"/>
              </a:spcAft>
              <a:buClr>
                <a:srgbClr val="000000"/>
              </a:buClr>
              <a:buSzPts val="2100"/>
              <a:buFont typeface="Calibri"/>
              <a:buChar char="●"/>
            </a:pPr>
            <a:r>
              <a:rPr b="0" i="0" lang="en-US" sz="2100" u="none" cap="none" strike="noStrike">
                <a:solidFill>
                  <a:srgbClr val="000000"/>
                </a:solidFill>
                <a:latin typeface="Calibri"/>
                <a:ea typeface="Calibri"/>
                <a:cs typeface="Calibri"/>
                <a:sym typeface="Calibri"/>
              </a:rPr>
              <a:t>Picture and careful observation → </a:t>
            </a:r>
            <a:r>
              <a:rPr b="1" i="0" lang="en-US" sz="2100" u="none" cap="none" strike="noStrike">
                <a:solidFill>
                  <a:srgbClr val="000000"/>
                </a:solidFill>
                <a:latin typeface="Calibri"/>
                <a:ea typeface="Calibri"/>
                <a:cs typeface="Calibri"/>
                <a:sym typeface="Calibri"/>
              </a:rPr>
              <a:t>Game Tree</a:t>
            </a:r>
            <a:endParaRPr b="1" i="0" sz="2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chemeClr val="dk1"/>
                </a:solidFill>
                <a:latin typeface="Calibri"/>
                <a:ea typeface="Calibri"/>
                <a:cs typeface="Calibri"/>
                <a:sym typeface="Calibri"/>
              </a:rPr>
              <a:t>	</a:t>
            </a:r>
            <a:endParaRPr b="1" i="0" sz="2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chemeClr val="dk1"/>
              </a:solidFill>
              <a:latin typeface="Calibri"/>
              <a:ea typeface="Calibri"/>
              <a:cs typeface="Calibri"/>
              <a:sym typeface="Calibri"/>
            </a:endParaRPr>
          </a:p>
          <a:p>
            <a:pPr indent="-361950" lvl="0" marL="457200" marR="0" rtl="0" algn="l">
              <a:lnSpc>
                <a:spcPct val="100000"/>
              </a:lnSpc>
              <a:spcBef>
                <a:spcPts val="0"/>
              </a:spcBef>
              <a:spcAft>
                <a:spcPts val="0"/>
              </a:spcAft>
              <a:buClr>
                <a:schemeClr val="dk1"/>
              </a:buClr>
              <a:buSzPts val="2100"/>
              <a:buFont typeface="Calibri"/>
              <a:buChar char="●"/>
            </a:pPr>
            <a:r>
              <a:rPr b="0" i="0" lang="en-US" sz="2100" u="none" cap="none" strike="noStrike">
                <a:solidFill>
                  <a:schemeClr val="dk1"/>
                </a:solidFill>
                <a:latin typeface="Calibri"/>
                <a:ea typeface="Calibri"/>
                <a:cs typeface="Calibri"/>
                <a:sym typeface="Calibri"/>
              </a:rPr>
              <a:t>Tree: </a:t>
            </a:r>
            <a:endParaRPr b="0" i="0" sz="2100" u="none" cap="none" strike="noStrike">
              <a:solidFill>
                <a:schemeClr val="dk1"/>
              </a:solidFill>
              <a:latin typeface="Calibri"/>
              <a:ea typeface="Calibri"/>
              <a:cs typeface="Calibri"/>
              <a:sym typeface="Calibri"/>
            </a:endParaRPr>
          </a:p>
          <a:p>
            <a:pPr indent="-361950" lvl="2" marL="1371600" marR="0" rtl="0" algn="l">
              <a:lnSpc>
                <a:spcPct val="100000"/>
              </a:lnSpc>
              <a:spcBef>
                <a:spcPts val="0"/>
              </a:spcBef>
              <a:spcAft>
                <a:spcPts val="0"/>
              </a:spcAft>
              <a:buClr>
                <a:schemeClr val="dk1"/>
              </a:buClr>
              <a:buSzPts val="2100"/>
              <a:buFont typeface="Calibri"/>
              <a:buChar char="■"/>
            </a:pPr>
            <a:r>
              <a:rPr b="0" i="0" lang="en-US" sz="2100" u="none" cap="none" strike="noStrike">
                <a:solidFill>
                  <a:schemeClr val="dk1"/>
                </a:solidFill>
                <a:latin typeface="Calibri"/>
                <a:ea typeface="Calibri"/>
                <a:cs typeface="Calibri"/>
                <a:sym typeface="Calibri"/>
              </a:rPr>
              <a:t>Nodes - Game State</a:t>
            </a:r>
            <a:endParaRPr b="0" i="0" sz="2100" u="none" cap="none" strike="noStrike">
              <a:solidFill>
                <a:schemeClr val="dk1"/>
              </a:solidFill>
              <a:latin typeface="Calibri"/>
              <a:ea typeface="Calibri"/>
              <a:cs typeface="Calibri"/>
              <a:sym typeface="Calibri"/>
            </a:endParaRPr>
          </a:p>
          <a:p>
            <a:pPr indent="-361950" lvl="2" marL="1371600" marR="0" rtl="0" algn="l">
              <a:lnSpc>
                <a:spcPct val="100000"/>
              </a:lnSpc>
              <a:spcBef>
                <a:spcPts val="0"/>
              </a:spcBef>
              <a:spcAft>
                <a:spcPts val="0"/>
              </a:spcAft>
              <a:buClr>
                <a:schemeClr val="dk1"/>
              </a:buClr>
              <a:buSzPts val="2100"/>
              <a:buFont typeface="Calibri"/>
              <a:buChar char="■"/>
            </a:pPr>
            <a:r>
              <a:rPr b="0" i="0" lang="en-US" sz="2100" u="none" cap="none" strike="noStrike">
                <a:solidFill>
                  <a:schemeClr val="dk1"/>
                </a:solidFill>
                <a:latin typeface="Calibri"/>
                <a:ea typeface="Calibri"/>
                <a:cs typeface="Calibri"/>
                <a:sym typeface="Calibri"/>
              </a:rPr>
              <a:t>Edges - Moves by player</a:t>
            </a:r>
            <a:endParaRPr b="0" i="0" sz="2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dk1"/>
                </a:solidFill>
                <a:latin typeface="Calibri"/>
                <a:ea typeface="Calibri"/>
                <a:cs typeface="Calibri"/>
                <a:sym typeface="Calibri"/>
              </a:rPr>
              <a:t>	</a:t>
            </a:r>
            <a:endParaRPr b="0" i="0" sz="2100" u="none" cap="none" strike="noStrike">
              <a:solidFill>
                <a:schemeClr val="dk1"/>
              </a:solidFill>
              <a:latin typeface="Calibri"/>
              <a:ea typeface="Calibri"/>
              <a:cs typeface="Calibri"/>
              <a:sym typeface="Calibri"/>
            </a:endParaRPr>
          </a:p>
          <a:p>
            <a:pPr indent="-361950" lvl="0" marL="457200" marR="0" rtl="0" algn="l">
              <a:lnSpc>
                <a:spcPct val="100000"/>
              </a:lnSpc>
              <a:spcBef>
                <a:spcPts val="0"/>
              </a:spcBef>
              <a:spcAft>
                <a:spcPts val="0"/>
              </a:spcAft>
              <a:buClr>
                <a:schemeClr val="dk1"/>
              </a:buClr>
              <a:buSzPts val="2100"/>
              <a:buFont typeface="Calibri"/>
              <a:buChar char="●"/>
            </a:pPr>
            <a:r>
              <a:rPr b="0" i="0" lang="en-US" sz="2100" u="none" cap="none" strike="noStrike">
                <a:solidFill>
                  <a:schemeClr val="dk1"/>
                </a:solidFill>
                <a:latin typeface="Calibri"/>
                <a:ea typeface="Calibri"/>
                <a:cs typeface="Calibri"/>
                <a:sym typeface="Calibri"/>
              </a:rPr>
              <a:t>Example - </a:t>
            </a:r>
            <a:r>
              <a:rPr b="1" i="0" lang="en-US" sz="2100" u="none" cap="none" strike="noStrike">
                <a:solidFill>
                  <a:schemeClr val="dk1"/>
                </a:solidFill>
                <a:latin typeface="Calibri"/>
                <a:ea typeface="Calibri"/>
                <a:cs typeface="Calibri"/>
                <a:sym typeface="Calibri"/>
              </a:rPr>
              <a:t>Tic-Tac-Toe game tree</a:t>
            </a:r>
            <a:endParaRPr b="1" i="0" sz="21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1"/>
          <p:cNvSpPr txBox="1"/>
          <p:nvPr/>
        </p:nvSpPr>
        <p:spPr>
          <a:xfrm>
            <a:off x="819100" y="530000"/>
            <a:ext cx="3983100" cy="14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descr="Adversarial Search" id="267" name="Google Shape;267;p41"/>
          <p:cNvPicPr preferRelativeResize="0"/>
          <p:nvPr/>
        </p:nvPicPr>
        <p:blipFill rotWithShape="1">
          <a:blip r:embed="rId3">
            <a:alphaModFix/>
          </a:blip>
          <a:srcRect b="0" l="0" r="0" t="0"/>
          <a:stretch/>
        </p:blipFill>
        <p:spPr>
          <a:xfrm>
            <a:off x="2008512" y="159012"/>
            <a:ext cx="8174974" cy="6539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2"/>
          <p:cNvSpPr txBox="1"/>
          <p:nvPr/>
        </p:nvSpPr>
        <p:spPr>
          <a:xfrm>
            <a:off x="273025" y="546050"/>
            <a:ext cx="6825900" cy="55410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Calibri"/>
              <a:buChar char="●"/>
            </a:pPr>
            <a:r>
              <a:rPr b="1" i="0" lang="en-US" sz="2400" u="none" cap="none" strike="noStrike">
                <a:solidFill>
                  <a:srgbClr val="000000"/>
                </a:solidFill>
                <a:latin typeface="Calibri"/>
                <a:ea typeface="Calibri"/>
                <a:cs typeface="Calibri"/>
                <a:sym typeface="Calibri"/>
              </a:rPr>
              <a:t>Aim:</a:t>
            </a:r>
            <a:r>
              <a:rPr b="0" i="0" lang="en-US" sz="2000" u="none" cap="none" strike="noStrike">
                <a:solidFill>
                  <a:srgbClr val="000000"/>
                </a:solidFill>
                <a:latin typeface="Calibri"/>
                <a:ea typeface="Calibri"/>
                <a:cs typeface="Calibri"/>
                <a:sym typeface="Calibri"/>
              </a:rPr>
              <a:t> Optimal Strategy for MAX to win the game</a:t>
            </a:r>
            <a:endParaRPr b="0" i="0" sz="2000" u="none" cap="none" strike="noStrike">
              <a:solidFill>
                <a:srgbClr val="000000"/>
              </a:solidFill>
              <a:latin typeface="Calibri"/>
              <a:ea typeface="Calibri"/>
              <a:cs typeface="Calibri"/>
              <a:sym typeface="Calibri"/>
            </a:endParaRPr>
          </a:p>
        </p:txBody>
      </p:sp>
      <p:pic>
        <p:nvPicPr>
          <p:cNvPr descr="Adversarial Search" id="273" name="Google Shape;273;p42"/>
          <p:cNvPicPr preferRelativeResize="0"/>
          <p:nvPr/>
        </p:nvPicPr>
        <p:blipFill rotWithShape="1">
          <a:blip r:embed="rId3">
            <a:alphaModFix/>
          </a:blip>
          <a:srcRect b="0" l="0" r="0" t="0"/>
          <a:stretch/>
        </p:blipFill>
        <p:spPr>
          <a:xfrm>
            <a:off x="7034675" y="255375"/>
            <a:ext cx="4834325" cy="66026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3"/>
          <p:cNvSpPr txBox="1"/>
          <p:nvPr/>
        </p:nvSpPr>
        <p:spPr>
          <a:xfrm>
            <a:off x="273025" y="546050"/>
            <a:ext cx="6825900" cy="55410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Calibri"/>
              <a:buChar char="●"/>
            </a:pPr>
            <a:r>
              <a:rPr b="1" i="0" lang="en-US" sz="2400" u="none" cap="none" strike="noStrike">
                <a:solidFill>
                  <a:srgbClr val="000000"/>
                </a:solidFill>
                <a:latin typeface="Calibri"/>
                <a:ea typeface="Calibri"/>
                <a:cs typeface="Calibri"/>
                <a:sym typeface="Calibri"/>
              </a:rPr>
              <a:t>Aim:</a:t>
            </a:r>
            <a:r>
              <a:rPr b="0" i="0" lang="en-US" sz="2000" u="none" cap="none" strike="noStrike">
                <a:solidFill>
                  <a:srgbClr val="000000"/>
                </a:solidFill>
                <a:latin typeface="Calibri"/>
                <a:ea typeface="Calibri"/>
                <a:cs typeface="Calibri"/>
                <a:sym typeface="Calibri"/>
              </a:rPr>
              <a:t> Optimal Strategy for MAX to win the </a:t>
            </a:r>
            <a:r>
              <a:rPr b="0" i="0" lang="en-US" sz="2000" u="none" cap="none" strike="noStrike">
                <a:solidFill>
                  <a:srgbClr val="000000"/>
                </a:solidFill>
                <a:latin typeface="Calibri"/>
                <a:ea typeface="Calibri"/>
                <a:cs typeface="Calibri"/>
                <a:sym typeface="Calibri"/>
              </a:rPr>
              <a:t>game</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1" i="0" lang="en-US" sz="2400" u="none" cap="none" strike="noStrike">
                <a:solidFill>
                  <a:srgbClr val="000000"/>
                </a:solidFill>
                <a:latin typeface="Calibri"/>
                <a:ea typeface="Calibri"/>
                <a:cs typeface="Calibri"/>
                <a:sym typeface="Calibri"/>
              </a:rPr>
              <a:t>Approach:</a:t>
            </a:r>
            <a:r>
              <a:rPr b="0" i="0" lang="en-US" sz="2000" u="none" cap="none" strike="noStrike">
                <a:solidFill>
                  <a:srgbClr val="000000"/>
                </a:solidFill>
                <a:latin typeface="Calibri"/>
                <a:ea typeface="Calibri"/>
                <a:cs typeface="Calibri"/>
                <a:sym typeface="Calibri"/>
              </a:rPr>
              <a:t> Depth-First Search</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Calibri"/>
              <a:ea typeface="Calibri"/>
              <a:cs typeface="Calibri"/>
              <a:sym typeface="Calibri"/>
            </a:endParaRPr>
          </a:p>
        </p:txBody>
      </p:sp>
      <p:pic>
        <p:nvPicPr>
          <p:cNvPr descr="Adversarial Search" id="279" name="Google Shape;279;p43"/>
          <p:cNvPicPr preferRelativeResize="0"/>
          <p:nvPr/>
        </p:nvPicPr>
        <p:blipFill rotWithShape="1">
          <a:blip r:embed="rId3">
            <a:alphaModFix/>
          </a:blip>
          <a:srcRect b="0" l="0" r="0" t="0"/>
          <a:stretch/>
        </p:blipFill>
        <p:spPr>
          <a:xfrm>
            <a:off x="7034675" y="255375"/>
            <a:ext cx="4834324" cy="66026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4"/>
          <p:cNvSpPr txBox="1"/>
          <p:nvPr/>
        </p:nvSpPr>
        <p:spPr>
          <a:xfrm>
            <a:off x="273025" y="546050"/>
            <a:ext cx="6825900" cy="55410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Calibri"/>
              <a:buChar char="●"/>
            </a:pPr>
            <a:r>
              <a:rPr b="1" i="0" lang="en-US" sz="2400" u="none" cap="none" strike="noStrike">
                <a:solidFill>
                  <a:srgbClr val="000000"/>
                </a:solidFill>
                <a:latin typeface="Calibri"/>
                <a:ea typeface="Calibri"/>
                <a:cs typeface="Calibri"/>
                <a:sym typeface="Calibri"/>
              </a:rPr>
              <a:t>Aim:</a:t>
            </a:r>
            <a:r>
              <a:rPr b="0" i="0" lang="en-US" sz="2000" u="none" cap="none" strike="noStrike">
                <a:solidFill>
                  <a:srgbClr val="000000"/>
                </a:solidFill>
                <a:latin typeface="Calibri"/>
                <a:ea typeface="Calibri"/>
                <a:cs typeface="Calibri"/>
                <a:sym typeface="Calibri"/>
              </a:rPr>
              <a:t> Optimal Strategy for MAX to win the game</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1" i="0" lang="en-US" sz="2400" u="none" cap="none" strike="noStrike">
                <a:solidFill>
                  <a:srgbClr val="000000"/>
                </a:solidFill>
                <a:latin typeface="Calibri"/>
                <a:ea typeface="Calibri"/>
                <a:cs typeface="Calibri"/>
                <a:sym typeface="Calibri"/>
              </a:rPr>
              <a:t>Approach:</a:t>
            </a:r>
            <a:r>
              <a:rPr b="0" i="0" lang="en-US" sz="2000" u="none" cap="none" strike="noStrike">
                <a:solidFill>
                  <a:srgbClr val="000000"/>
                </a:solidFill>
                <a:latin typeface="Calibri"/>
                <a:ea typeface="Calibri"/>
                <a:cs typeface="Calibri"/>
                <a:sym typeface="Calibri"/>
              </a:rPr>
              <a:t> Depth-First Search</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1" i="0" lang="en-US" sz="2400" u="none" cap="none" strike="noStrike">
                <a:solidFill>
                  <a:srgbClr val="000000"/>
                </a:solidFill>
                <a:latin typeface="Calibri"/>
                <a:ea typeface="Calibri"/>
                <a:cs typeface="Calibri"/>
                <a:sym typeface="Calibri"/>
              </a:rPr>
              <a:t>Time Complexity: O(b</a:t>
            </a:r>
            <a:r>
              <a:rPr b="1" baseline="30000" i="0" lang="en-US" sz="2400" u="none" cap="none" strike="noStrike">
                <a:solidFill>
                  <a:srgbClr val="000000"/>
                </a:solidFill>
                <a:latin typeface="Calibri"/>
                <a:ea typeface="Calibri"/>
                <a:cs typeface="Calibri"/>
                <a:sym typeface="Calibri"/>
              </a:rPr>
              <a:t>m</a:t>
            </a:r>
            <a:r>
              <a:rPr b="1" i="0" lang="en-US" sz="2400" u="none" cap="none" strike="noStrike">
                <a:solidFill>
                  <a:srgbClr val="000000"/>
                </a:solidFill>
                <a:latin typeface="Calibri"/>
                <a:ea typeface="Calibri"/>
                <a:cs typeface="Calibri"/>
                <a:sym typeface="Calibri"/>
              </a:rPr>
              <a:t>)</a:t>
            </a:r>
            <a:endParaRPr b="0" i="0" sz="2000" u="none" cap="none" strike="noStrike">
              <a:solidFill>
                <a:srgbClr val="000000"/>
              </a:solidFill>
              <a:latin typeface="Calibri"/>
              <a:ea typeface="Calibri"/>
              <a:cs typeface="Calibri"/>
              <a:sym typeface="Calibri"/>
            </a:endParaRPr>
          </a:p>
        </p:txBody>
      </p:sp>
      <p:pic>
        <p:nvPicPr>
          <p:cNvPr descr="Adversarial Search" id="285" name="Google Shape;285;p44"/>
          <p:cNvPicPr preferRelativeResize="0"/>
          <p:nvPr/>
        </p:nvPicPr>
        <p:blipFill rotWithShape="1">
          <a:blip r:embed="rId3">
            <a:alphaModFix/>
          </a:blip>
          <a:srcRect b="0" l="0" r="0" t="0"/>
          <a:stretch/>
        </p:blipFill>
        <p:spPr>
          <a:xfrm>
            <a:off x="7034675" y="255375"/>
            <a:ext cx="4834324" cy="66026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5">
      <a:dk1>
        <a:srgbClr val="000000"/>
      </a:dk1>
      <a:lt1>
        <a:srgbClr val="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ustom 5">
      <a:dk1>
        <a:srgbClr val="000000"/>
      </a:dk1>
      <a:lt1>
        <a:srgbClr val="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