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0332ed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0332ed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f43f0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f43f0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f43f0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f43f0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9f43f0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9f43f0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43f0a7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43f0a7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9f43f0a7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9f43f0a7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Title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MAKE A COPY!</a:t>
            </a:r>
            <a:r>
              <a:rPr lang="en">
                <a:highlight>
                  <a:srgbClr val="FFFF00"/>
                </a:highlight>
              </a:rPr>
              <a:t> DO NOT REQUEST EDIT ACCESS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Elevator pitch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Description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 for development?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Technologies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Breakdown of tasks and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Directions for Future Development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GitHub repo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