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7" d="100"/>
          <a:sy n="207" d="100"/>
        </p:scale>
        <p:origin x="4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0332ed9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0332ed9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43f0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43f0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f43f0a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f43f0a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f43f0a7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f43f0a7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intsrc/nerd-trivia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git@github.com:clintsrc/nerd-trivia.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Nerd Trivia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D5690E-1B1B-6D60-F920-523E735F77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Challenge yourself and learn!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Elevator pitch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Concept</a:t>
            </a:r>
            <a:endParaRPr dirty="0"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</a:t>
            </a:r>
            <a:r>
              <a:rPr lang="en-US" dirty="0"/>
              <a:t>Nerd Trivia game is a web application that presents the user with 20 randomized multiple-choice questions on the subject of general video games. The user enters their name for personalization. Each question has a points rating weight according to the difficulty. After completing the questions, the final score is displayed on a summary screen.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Trivia games like this are a great way to compare your knowledge against others, and often a way to learn more than when you started.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User story:</a:t>
            </a:r>
          </a:p>
          <a:p>
            <a:pPr marL="571500" lvl="1" indent="0">
              <a:spcBef>
                <a:spcPts val="0"/>
              </a:spcBef>
              <a:buSzPts val="1800"/>
              <a:buNone/>
            </a:pPr>
            <a:r>
              <a:rPr lang="en-US" dirty="0"/>
              <a:t>AS A user</a:t>
            </a:r>
          </a:p>
          <a:p>
            <a:pPr marL="571500" lvl="1" indent="0">
              <a:spcBef>
                <a:spcPts val="0"/>
              </a:spcBef>
              <a:buSzPts val="1800"/>
              <a:buNone/>
            </a:pPr>
            <a:r>
              <a:rPr lang="en-US" dirty="0"/>
              <a:t>I WANT to play a quiz game</a:t>
            </a:r>
          </a:p>
          <a:p>
            <a:pPr marL="571500" lvl="1" indent="0">
              <a:spcBef>
                <a:spcPts val="0"/>
              </a:spcBef>
              <a:buSzPts val="1800"/>
              <a:buNone/>
            </a:pPr>
            <a:r>
              <a:rPr lang="en-US" dirty="0"/>
              <a:t>SO THAT I can test my knowledge of video games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Technologies used include: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HTML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The tailwind CSS Framework, implementing a non-native modal dialog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JavaScript, used to store and retrieve the data in client-side persistent storage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GitHub Pages to host the site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Breakdown of tasks and roles: TODO (tasks)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Html: </a:t>
            </a:r>
            <a:r>
              <a:rPr lang="en-US" dirty="0" err="1"/>
              <a:t>Elhadj</a:t>
            </a:r>
            <a:r>
              <a:rPr lang="en-US" dirty="0"/>
              <a:t> Bah, River Hagen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CSS Framework: Dillon Duran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JavaScript: Clint, Jones, Robert Grabowski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Challenges: TODO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Successes : TODO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Directions for Future Development</a:t>
            </a:r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-US" dirty="0"/>
              <a:t>TODO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-US" dirty="0"/>
              <a:t>Support additional subjects, expand the number of questions, bonus round, track score ranking for multiple players for a top score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-US" dirty="0"/>
              <a:t>Store questions, answers, username and their highest score ranking in a database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Deployed: TODO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GitHub repo: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Home page: </a:t>
            </a:r>
            <a:r>
              <a:rPr lang="en-US" b="0" i="0" u="sng" dirty="0">
                <a:effectLst/>
                <a:latin typeface="Slack-Lato"/>
                <a:hlinkClick r:id="rId3"/>
              </a:rPr>
              <a:t>https://github.com/clintsrc/nerd-trivia</a:t>
            </a:r>
            <a:endParaRPr lang="en-US" b="0" i="0" u="sng" dirty="0">
              <a:effectLst/>
              <a:latin typeface="Slack-Lato"/>
            </a:endParaRPr>
          </a:p>
          <a:p>
            <a:pPr lvl="1" indent="-342900">
              <a:spcBef>
                <a:spcPts val="0"/>
              </a:spcBef>
              <a:buSzPts val="1800"/>
              <a:buFont typeface="Arial"/>
              <a:buChar char="●"/>
            </a:pPr>
            <a:r>
              <a:rPr lang="en" dirty="0"/>
              <a:t>Repository:</a:t>
            </a:r>
            <a:r>
              <a:rPr lang="en-US" dirty="0"/>
              <a:t> </a:t>
            </a:r>
            <a:r>
              <a:rPr lang="en-US" dirty="0" err="1">
                <a:hlinkClick r:id="rId4"/>
              </a:rPr>
              <a:t>git@github.com:clintsrc</a:t>
            </a:r>
            <a:r>
              <a:rPr lang="en-US" dirty="0">
                <a:hlinkClick r:id="rId4"/>
              </a:rPr>
              <a:t>/nerd-</a:t>
            </a:r>
            <a:r>
              <a:rPr lang="en-US" dirty="0" err="1">
                <a:hlinkClick r:id="rId4"/>
              </a:rPr>
              <a:t>trivia.git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266</Words>
  <Application>Microsoft Office PowerPoint</Application>
  <PresentationFormat>On-screen Show (16:9)</PresentationFormat>
  <Paragraphs>32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Slack-Lato</vt:lpstr>
      <vt:lpstr>Simple Light</vt:lpstr>
      <vt:lpstr>Nerd Trivia</vt:lpstr>
      <vt:lpstr>Elevator pitch</vt:lpstr>
      <vt:lpstr>Concept</vt:lpstr>
      <vt:lpstr>Process</vt:lpstr>
      <vt:lpstr>Demo</vt:lpstr>
      <vt:lpstr>Directions for Future Development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Clint Jones</cp:lastModifiedBy>
  <cp:revision>1</cp:revision>
  <dcterms:modified xsi:type="dcterms:W3CDTF">2024-11-06T22:14:56Z</dcterms:modified>
</cp:coreProperties>
</file>