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O97icILlS7LTi4XSjhyTfo16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6582e23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6582e23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3172484f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3172484f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13a482dd6b_0_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13a482dd6b_0_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13a482dd6b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13a482dd6b_0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13a482dd6b_0_3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13a482dd6b_0_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13a482dd6b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13a482dd6b_0_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13a482dd6b_0_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13a482dd6b_0_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13a482dd6b_0_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13a482dd6b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13a482dd6b_0_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13a482dd6b_0_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13a482dd6b_0_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13a482dd6b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13a482dd6b_0_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13a482dd6b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13a482dd6b_0_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13a482dd6b_0_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13a482dd6b_0_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13a482dd6b_0_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13a482dd6b_0_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13a482dd6b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13a482dd6b_0_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13a482dd6b_0_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13a482dd6b_0_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313a482dd6b_0_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13a482dd6b_0_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13a482dd6b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13a482dd6b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13a482dd6b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313a482dd6b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lintsrc.github.io/nerd-trivia/" TargetMode="External"/><Relationship Id="rId4" Type="http://schemas.openxmlformats.org/officeDocument/2006/relationships/hyperlink" Target="https://github.com/clintsrc/nerd-trivia" TargetMode="External"/><Relationship Id="rId5"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97225" y="478475"/>
            <a:ext cx="8520600" cy="965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Nerd Trivia</a:t>
            </a:r>
            <a:endParaRPr/>
          </a:p>
        </p:txBody>
      </p:sp>
      <p:sp>
        <p:nvSpPr>
          <p:cNvPr id="55" name="Google Shape;55;p1"/>
          <p:cNvSpPr txBox="1"/>
          <p:nvPr>
            <p:ph idx="1" type="subTitle"/>
          </p:nvPr>
        </p:nvSpPr>
        <p:spPr>
          <a:xfrm>
            <a:off x="192075" y="2557950"/>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US">
                <a:solidFill>
                  <a:schemeClr val="dk1"/>
                </a:solidFill>
              </a:rPr>
              <a:t>Challenge yourself and learn!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199575" y="19714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Are you a nerd? Like… full sweat? Are you sure? Well then, brave adventurer, do we have a trivia game for you! This game is FULL of epix and lore from video games to movie trivia, it’s got it all. Do you have what it takes to claim the high-score? Are you the king of the hill? Or are you gonna cry about it?</a:t>
            </a:r>
            <a:endParaRPr/>
          </a:p>
        </p:txBody>
      </p:sp>
    </p:spTree>
  </p:cSld>
  <p:clrMapOvr>
    <a:masterClrMapping/>
  </p:clrMapOvr>
  <mc:AlternateContent>
    <mc:Choice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Concept</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The Nerd Trivia game is a web application that presents the user with 10 randomized multiple-choice questions on the subject of general video games. The user enters their name for personalization. After completing the questions, the final score is displayed on a summary screen.</a:t>
            </a:r>
            <a:endParaRPr/>
          </a:p>
          <a:p>
            <a:pPr indent="-342900" lvl="0" marL="457200" rtl="0" algn="l">
              <a:lnSpc>
                <a:spcPct val="115000"/>
              </a:lnSpc>
              <a:spcBef>
                <a:spcPts val="0"/>
              </a:spcBef>
              <a:spcAft>
                <a:spcPts val="0"/>
              </a:spcAft>
              <a:buSzPts val="1800"/>
              <a:buChar char="●"/>
            </a:pPr>
            <a:r>
              <a:rPr lang="en-US"/>
              <a:t>Trivia games like this are a great way to compare your knowledge against others, and a way to know more than when you started.</a:t>
            </a:r>
            <a:endParaRPr/>
          </a:p>
          <a:p>
            <a:pPr indent="-342900" lvl="0" marL="457200" rtl="0" algn="l">
              <a:lnSpc>
                <a:spcPct val="115000"/>
              </a:lnSpc>
              <a:spcBef>
                <a:spcPts val="0"/>
              </a:spcBef>
              <a:spcAft>
                <a:spcPts val="0"/>
              </a:spcAft>
              <a:buSzPts val="1800"/>
              <a:buChar char="●"/>
            </a:pPr>
            <a:r>
              <a:rPr lang="en-US"/>
              <a:t>User story:</a:t>
            </a:r>
            <a:endParaRPr/>
          </a:p>
          <a:p>
            <a:pPr indent="0" lvl="1" marL="571500" rtl="0" algn="l">
              <a:lnSpc>
                <a:spcPct val="115000"/>
              </a:lnSpc>
              <a:spcBef>
                <a:spcPts val="0"/>
              </a:spcBef>
              <a:spcAft>
                <a:spcPts val="0"/>
              </a:spcAft>
              <a:buSzPts val="1800"/>
              <a:buNone/>
            </a:pPr>
            <a:r>
              <a:rPr lang="en-US"/>
              <a:t>AS A user</a:t>
            </a:r>
            <a:endParaRPr/>
          </a:p>
          <a:p>
            <a:pPr indent="0" lvl="1" marL="571500" rtl="0" algn="l">
              <a:lnSpc>
                <a:spcPct val="115000"/>
              </a:lnSpc>
              <a:spcBef>
                <a:spcPts val="0"/>
              </a:spcBef>
              <a:spcAft>
                <a:spcPts val="0"/>
              </a:spcAft>
              <a:buSzPts val="1800"/>
              <a:buNone/>
            </a:pPr>
            <a:r>
              <a:rPr lang="en-US"/>
              <a:t>I WANT to play a quiz game</a:t>
            </a:r>
            <a:endParaRPr/>
          </a:p>
          <a:p>
            <a:pPr indent="0" lvl="1" marL="571500" rtl="0" algn="l">
              <a:lnSpc>
                <a:spcPct val="115000"/>
              </a:lnSpc>
              <a:spcBef>
                <a:spcPts val="0"/>
              </a:spcBef>
              <a:spcAft>
                <a:spcPts val="0"/>
              </a:spcAft>
              <a:buSzPts val="1800"/>
              <a:buNone/>
            </a:pPr>
            <a:r>
              <a:rPr lang="en-US"/>
              <a:t>SO THAT I can test my knowledge of video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Process</a:t>
            </a:r>
            <a:endParaRPr/>
          </a:p>
        </p:txBody>
      </p:sp>
      <p:sp>
        <p:nvSpPr>
          <p:cNvPr id="72" name="Google Shape;72;p4"/>
          <p:cNvSpPr txBox="1"/>
          <p:nvPr>
            <p:ph idx="1" type="body"/>
          </p:nvPr>
        </p:nvSpPr>
        <p:spPr>
          <a:xfrm>
            <a:off x="311700" y="1152475"/>
            <a:ext cx="8520600" cy="415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Technologies used include:</a:t>
            </a:r>
            <a:endParaRPr/>
          </a:p>
          <a:p>
            <a:pPr indent="-342900" lvl="1" marL="914400" rtl="0" algn="l">
              <a:lnSpc>
                <a:spcPct val="115000"/>
              </a:lnSpc>
              <a:spcBef>
                <a:spcPts val="0"/>
              </a:spcBef>
              <a:spcAft>
                <a:spcPts val="0"/>
              </a:spcAft>
              <a:buSzPts val="1800"/>
              <a:buChar char="●"/>
            </a:pPr>
            <a:r>
              <a:rPr lang="en-US"/>
              <a:t>HTML</a:t>
            </a:r>
            <a:endParaRPr/>
          </a:p>
          <a:p>
            <a:pPr indent="-342900" lvl="1" marL="914400" rtl="0" algn="l">
              <a:lnSpc>
                <a:spcPct val="115000"/>
              </a:lnSpc>
              <a:spcBef>
                <a:spcPts val="0"/>
              </a:spcBef>
              <a:spcAft>
                <a:spcPts val="0"/>
              </a:spcAft>
              <a:buSzPts val="1800"/>
              <a:buChar char="●"/>
            </a:pPr>
            <a:r>
              <a:rPr lang="en-US"/>
              <a:t>The Bootstrap CSS Framework, implementing a non-native modal dialog</a:t>
            </a:r>
            <a:endParaRPr/>
          </a:p>
          <a:p>
            <a:pPr indent="-342900" lvl="1" marL="914400" rtl="0" algn="l">
              <a:lnSpc>
                <a:spcPct val="115000"/>
              </a:lnSpc>
              <a:spcBef>
                <a:spcPts val="0"/>
              </a:spcBef>
              <a:spcAft>
                <a:spcPts val="0"/>
              </a:spcAft>
              <a:buSzPts val="1800"/>
              <a:buChar char="●"/>
            </a:pPr>
            <a:r>
              <a:rPr lang="en-US"/>
              <a:t>JavaScript, used to store and retrieve the data in client-side persistent storage</a:t>
            </a:r>
            <a:endParaRPr/>
          </a:p>
          <a:p>
            <a:pPr indent="-342900" lvl="1" marL="914400" rtl="0" algn="l">
              <a:lnSpc>
                <a:spcPct val="115000"/>
              </a:lnSpc>
              <a:spcBef>
                <a:spcPts val="0"/>
              </a:spcBef>
              <a:spcAft>
                <a:spcPts val="0"/>
              </a:spcAft>
              <a:buSzPts val="1800"/>
              <a:buChar char="●"/>
            </a:pPr>
            <a:r>
              <a:rPr lang="en-US"/>
              <a:t>GitHub Pages to host the site</a:t>
            </a:r>
            <a:endParaRPr/>
          </a:p>
          <a:p>
            <a:pPr indent="-342900" lvl="0" marL="457200" rtl="0" algn="l">
              <a:lnSpc>
                <a:spcPct val="115000"/>
              </a:lnSpc>
              <a:spcBef>
                <a:spcPts val="0"/>
              </a:spcBef>
              <a:spcAft>
                <a:spcPts val="0"/>
              </a:spcAft>
              <a:buSzPts val="1800"/>
              <a:buChar char="●"/>
            </a:pPr>
            <a:r>
              <a:rPr lang="en-US"/>
              <a:t>Breakdown of tasks and roles:</a:t>
            </a:r>
            <a:endParaRPr/>
          </a:p>
          <a:p>
            <a:pPr indent="-342900" lvl="1" marL="914400" rtl="0" algn="l">
              <a:lnSpc>
                <a:spcPct val="115000"/>
              </a:lnSpc>
              <a:spcBef>
                <a:spcPts val="0"/>
              </a:spcBef>
              <a:spcAft>
                <a:spcPts val="0"/>
              </a:spcAft>
              <a:buSzPts val="1800"/>
              <a:buChar char="●"/>
            </a:pPr>
            <a:r>
              <a:rPr lang="en-US"/>
              <a:t>Html:</a:t>
            </a:r>
            <a:r>
              <a:rPr lang="en-US"/>
              <a:t> </a:t>
            </a:r>
            <a:r>
              <a:rPr b="1" lang="en-US"/>
              <a:t>Elhadj Bah</a:t>
            </a:r>
            <a:r>
              <a:rPr lang="en-US"/>
              <a:t>: trivia question content, html layout. </a:t>
            </a:r>
            <a:r>
              <a:rPr b="1" lang="en-US"/>
              <a:t>River Hagen</a:t>
            </a:r>
            <a:r>
              <a:rPr lang="en-US"/>
              <a:t>: html layout, slide deck</a:t>
            </a:r>
            <a:endParaRPr/>
          </a:p>
          <a:p>
            <a:pPr indent="-342900" lvl="1" marL="914400" rtl="0" algn="l">
              <a:lnSpc>
                <a:spcPct val="115000"/>
              </a:lnSpc>
              <a:spcBef>
                <a:spcPts val="0"/>
              </a:spcBef>
              <a:spcAft>
                <a:spcPts val="0"/>
              </a:spcAft>
              <a:buSzPts val="1800"/>
              <a:buChar char="●"/>
            </a:pPr>
            <a:r>
              <a:rPr lang="en-US"/>
              <a:t>CSS Framework: </a:t>
            </a:r>
            <a:r>
              <a:rPr b="1" lang="en-US"/>
              <a:t>Dillon Duran</a:t>
            </a:r>
            <a:r>
              <a:rPr lang="en-US"/>
              <a:t>: frontend Bootstrap and custom styling</a:t>
            </a:r>
            <a:endParaRPr/>
          </a:p>
          <a:p>
            <a:pPr indent="-342900" lvl="1" marL="914400" rtl="0" algn="l">
              <a:lnSpc>
                <a:spcPct val="115000"/>
              </a:lnSpc>
              <a:spcBef>
                <a:spcPts val="0"/>
              </a:spcBef>
              <a:spcAft>
                <a:spcPts val="0"/>
              </a:spcAft>
              <a:buSzPts val="1800"/>
              <a:buChar char="●"/>
            </a:pPr>
            <a:r>
              <a:rPr lang="en-US"/>
              <a:t>JavaScript: </a:t>
            </a:r>
            <a:r>
              <a:rPr b="1" lang="en-US"/>
              <a:t>Clint Jones</a:t>
            </a:r>
            <a:r>
              <a:rPr lang="en-US"/>
              <a:t>: </a:t>
            </a:r>
            <a:r>
              <a:rPr lang="en-US"/>
              <a:t>quiz logic (with help from </a:t>
            </a:r>
            <a:r>
              <a:rPr b="1" lang="en-US"/>
              <a:t>Geronimo Perez</a:t>
            </a:r>
            <a:r>
              <a:rPr lang="en-US"/>
              <a:t>, gperez@instructors.2u.com), css modals. </a:t>
            </a:r>
            <a:r>
              <a:rPr b="1" lang="en-US"/>
              <a:t>Robert Grabowski</a:t>
            </a:r>
            <a:r>
              <a:rPr lang="en-US"/>
              <a:t>: localStorage, page redirects</a:t>
            </a:r>
            <a:endParaRPr/>
          </a:p>
          <a:p>
            <a:pPr indent="0" lvl="0" marL="0" rtl="0" algn="l">
              <a:lnSpc>
                <a:spcPct val="115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16582e2303_3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Challenges and Successes</a:t>
            </a:r>
            <a:endParaRPr/>
          </a:p>
        </p:txBody>
      </p:sp>
      <p:sp>
        <p:nvSpPr>
          <p:cNvPr id="78" name="Google Shape;78;g316582e2303_3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Challenges: </a:t>
            </a:r>
            <a:r>
              <a:rPr lang="en-US" sz="1500"/>
              <a:t>Trouble breaking into smaller tasks Difficulty planning the UI flow.</a:t>
            </a:r>
            <a:endParaRPr/>
          </a:p>
          <a:p>
            <a:pPr indent="-342900" lvl="0" marL="457200" rtl="0" algn="l">
              <a:spcBef>
                <a:spcPts val="0"/>
              </a:spcBef>
              <a:spcAft>
                <a:spcPts val="0"/>
              </a:spcAft>
              <a:buSzPts val="1800"/>
              <a:buChar char="●"/>
            </a:pPr>
            <a:r>
              <a:rPr lang="en-US"/>
              <a:t>Successes: </a:t>
            </a:r>
            <a:r>
              <a:rPr lang="en-US" sz="1500"/>
              <a:t>Adapted to updates using a testbed temporary page. Broke out major features into individual css and js files to avoid work conflicts.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rot="605">
            <a:off x="274403" y="461464"/>
            <a:ext cx="8520300" cy="84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Directions for Future Development</a:t>
            </a:r>
            <a:endParaRPr/>
          </a:p>
        </p:txBody>
      </p:sp>
      <p:sp>
        <p:nvSpPr>
          <p:cNvPr id="89" name="Google Shape;89;p6"/>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1600"/>
              </a:spcBef>
              <a:spcAft>
                <a:spcPts val="0"/>
              </a:spcAft>
              <a:buSzPts val="1800"/>
              <a:buFont typeface="Arial"/>
              <a:buChar char="-"/>
            </a:pPr>
            <a:r>
              <a:rPr lang="en-US"/>
              <a:t>Support additional subjects, expand the number of questions, bonus round, track score ranking for multiple players for a top score</a:t>
            </a:r>
            <a:endParaRPr/>
          </a:p>
          <a:p>
            <a:pPr indent="-285750" lvl="0" marL="285750" rtl="0" algn="l">
              <a:lnSpc>
                <a:spcPct val="115000"/>
              </a:lnSpc>
              <a:spcBef>
                <a:spcPts val="1600"/>
              </a:spcBef>
              <a:spcAft>
                <a:spcPts val="0"/>
              </a:spcAft>
              <a:buSzPts val="1800"/>
              <a:buFont typeface="Arial"/>
              <a:buChar char="-"/>
            </a:pPr>
            <a:r>
              <a:rPr lang="en-US"/>
              <a:t>Store questions, answers, username and their highest score ranking in a database</a:t>
            </a:r>
            <a:endParaRPr/>
          </a:p>
          <a:p>
            <a:pPr indent="-285750" lvl="0" marL="285750" rtl="0" algn="l">
              <a:lnSpc>
                <a:spcPct val="115000"/>
              </a:lnSpc>
              <a:spcBef>
                <a:spcPts val="1600"/>
              </a:spcBef>
              <a:spcAft>
                <a:spcPts val="0"/>
              </a:spcAft>
              <a:buSzPts val="1800"/>
              <a:buFont typeface="Arial"/>
              <a:buChar char="-"/>
            </a:pPr>
            <a:r>
              <a:rPr lang="en-US"/>
              <a:t>Add </a:t>
            </a:r>
            <a:r>
              <a:rPr lang="en-US"/>
              <a:t>game modes like “Speedrun” in which the user has a given amount of time to complete the quiz</a:t>
            </a:r>
            <a:endParaRPr/>
          </a:p>
          <a:p>
            <a:pPr indent="-285750" lvl="0" marL="285750" rtl="0" algn="l">
              <a:lnSpc>
                <a:spcPct val="115000"/>
              </a:lnSpc>
              <a:spcBef>
                <a:spcPts val="1600"/>
              </a:spcBef>
              <a:spcAft>
                <a:spcPts val="0"/>
              </a:spcAft>
              <a:buSzPts val="1800"/>
              <a:buFont typeface="Arial"/>
              <a:buChar char="-"/>
            </a:pPr>
            <a:r>
              <a:rPr lang="en-US"/>
              <a:t>Randomize different questions, so that the quiz won’t be the same</a:t>
            </a:r>
            <a:endParaRPr/>
          </a:p>
          <a:p>
            <a:pPr indent="-285750" lvl="0" marL="285750" rtl="0" algn="l">
              <a:lnSpc>
                <a:spcPct val="115000"/>
              </a:lnSpc>
              <a:spcBef>
                <a:spcPts val="1600"/>
              </a:spcBef>
              <a:spcAft>
                <a:spcPts val="0"/>
              </a:spcAft>
              <a:buSzPts val="1800"/>
              <a:buFont typeface="Arial"/>
              <a:buChar char="-"/>
            </a:pPr>
            <a:r>
              <a:rPr lang="en-US"/>
              <a:t>Add an actual create/login screen for customizable profiles. This include badges and achievements.</a:t>
            </a:r>
            <a:endParaRPr/>
          </a:p>
          <a:p>
            <a:pPr indent="-171450" lvl="0" marL="285750" rtl="0" algn="l">
              <a:lnSpc>
                <a:spcPct val="115000"/>
              </a:lnSpc>
              <a:spcBef>
                <a:spcPts val="1600"/>
              </a:spcBef>
              <a:spcAft>
                <a:spcPts val="1600"/>
              </a:spcAft>
              <a:buSzPts val="18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313172484f0_4_0"/>
          <p:cNvPicPr preferRelativeResize="0"/>
          <p:nvPr/>
        </p:nvPicPr>
        <p:blipFill>
          <a:blip r:embed="rId3">
            <a:alphaModFix/>
          </a:blip>
          <a:stretch>
            <a:fillRect/>
          </a:stretch>
        </p:blipFill>
        <p:spPr>
          <a:xfrm>
            <a:off x="2626125" y="132088"/>
            <a:ext cx="3620650" cy="458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Links</a:t>
            </a:r>
            <a:endParaRPr/>
          </a:p>
        </p:txBody>
      </p:sp>
      <p:sp>
        <p:nvSpPr>
          <p:cNvPr id="100" name="Google Shape;10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Deployed: </a:t>
            </a:r>
            <a:r>
              <a:rPr lang="en-US" u="sng">
                <a:solidFill>
                  <a:schemeClr val="hlink"/>
                </a:solidFill>
                <a:hlinkClick r:id="rId3"/>
              </a:rPr>
              <a:t>https://clintsrc.github.io/nerd-trivia/</a:t>
            </a:r>
            <a:endParaRPr/>
          </a:p>
          <a:p>
            <a:pPr indent="-342900" lvl="0" marL="457200" rtl="0" algn="l">
              <a:lnSpc>
                <a:spcPct val="115000"/>
              </a:lnSpc>
              <a:spcBef>
                <a:spcPts val="0"/>
              </a:spcBef>
              <a:spcAft>
                <a:spcPts val="0"/>
              </a:spcAft>
              <a:buSzPts val="1800"/>
              <a:buChar char="●"/>
            </a:pPr>
            <a:r>
              <a:rPr lang="en-US"/>
              <a:t>GitHub repo:</a:t>
            </a:r>
            <a:endParaRPr/>
          </a:p>
          <a:p>
            <a:pPr indent="-342900" lvl="1" marL="914400" rtl="0" algn="l">
              <a:lnSpc>
                <a:spcPct val="115000"/>
              </a:lnSpc>
              <a:spcBef>
                <a:spcPts val="0"/>
              </a:spcBef>
              <a:spcAft>
                <a:spcPts val="0"/>
              </a:spcAft>
              <a:buSzPts val="1800"/>
              <a:buChar char="●"/>
            </a:pPr>
            <a:r>
              <a:rPr lang="en-US"/>
              <a:t>Home page: </a:t>
            </a:r>
            <a:r>
              <a:rPr b="0" i="0" lang="en-US" u="sng">
                <a:solidFill>
                  <a:schemeClr val="hlink"/>
                </a:solidFill>
                <a:latin typeface="Lato"/>
                <a:ea typeface="Lato"/>
                <a:cs typeface="Lato"/>
                <a:sym typeface="Lato"/>
                <a:hlinkClick r:id="rId4"/>
              </a:rPr>
              <a:t>https://github.com/clintsrc/nerd-trivia</a:t>
            </a:r>
            <a:endParaRPr b="0" i="0" u="sng">
              <a:latin typeface="Lato"/>
              <a:ea typeface="Lato"/>
              <a:cs typeface="Lato"/>
              <a:sym typeface="Lato"/>
            </a:endParaRPr>
          </a:p>
          <a:p>
            <a:pPr indent="-342900" lvl="1" marL="914400" rtl="0" algn="l">
              <a:lnSpc>
                <a:spcPct val="115000"/>
              </a:lnSpc>
              <a:spcBef>
                <a:spcPts val="0"/>
              </a:spcBef>
              <a:spcAft>
                <a:spcPts val="0"/>
              </a:spcAft>
              <a:buSzPts val="1800"/>
              <a:buFont typeface="Arial"/>
              <a:buChar char="●"/>
            </a:pPr>
            <a:r>
              <a:rPr lang="en-US"/>
              <a:t>Repository: </a:t>
            </a:r>
            <a:r>
              <a:rPr lang="en-US" u="sng">
                <a:solidFill>
                  <a:schemeClr val="hlink"/>
                </a:solidFill>
                <a:hlinkClick r:id="rId5"/>
              </a:rPr>
              <a:t>git@github.com:clintsrc/nerd-trivia.git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