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74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6115-8581-42FD-B82F-623F30856A47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E902-CB62-4F34-8196-7DDF6505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2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6115-8581-42FD-B82F-623F30856A47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E902-CB62-4F34-8196-7DDF6505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4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6115-8581-42FD-B82F-623F30856A47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E902-CB62-4F34-8196-7DDF6505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7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6115-8581-42FD-B82F-623F30856A47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E902-CB62-4F34-8196-7DDF6505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3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6115-8581-42FD-B82F-623F30856A47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E902-CB62-4F34-8196-7DDF6505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4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6115-8581-42FD-B82F-623F30856A47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E902-CB62-4F34-8196-7DDF6505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1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6115-8581-42FD-B82F-623F30856A47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E902-CB62-4F34-8196-7DDF6505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7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6115-8581-42FD-B82F-623F30856A47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E902-CB62-4F34-8196-7DDF6505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7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6115-8581-42FD-B82F-623F30856A47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E902-CB62-4F34-8196-7DDF6505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8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6115-8581-42FD-B82F-623F30856A47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E902-CB62-4F34-8196-7DDF6505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0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6115-8581-42FD-B82F-623F30856A47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E902-CB62-4F34-8196-7DDF6505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6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6115-8581-42FD-B82F-623F30856A47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CE902-CB62-4F34-8196-7DDF6505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6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367892" y="503992"/>
            <a:ext cx="5577773" cy="5484836"/>
            <a:chOff x="784927" y="261121"/>
            <a:chExt cx="4547725" cy="4471951"/>
          </a:xfrm>
        </p:grpSpPr>
        <p:sp>
          <p:nvSpPr>
            <p:cNvPr id="24" name="Freeform 23"/>
            <p:cNvSpPr/>
            <p:nvPr/>
          </p:nvSpPr>
          <p:spPr>
            <a:xfrm>
              <a:off x="2628900" y="1798320"/>
              <a:ext cx="967740" cy="617220"/>
            </a:xfrm>
            <a:custGeom>
              <a:avLst/>
              <a:gdLst>
                <a:gd name="connsiteX0" fmla="*/ 0 w 967740"/>
                <a:gd name="connsiteY0" fmla="*/ 0 h 617220"/>
                <a:gd name="connsiteX1" fmla="*/ 967740 w 967740"/>
                <a:gd name="connsiteY1" fmla="*/ 617220 h 61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7740" h="617220">
                  <a:moveTo>
                    <a:pt x="0" y="0"/>
                  </a:moveTo>
                  <a:lnTo>
                    <a:pt x="967740" y="617220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84927" y="639271"/>
              <a:ext cx="1990641" cy="1246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72672" y="2832212"/>
              <a:ext cx="825388" cy="7891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81876" y="2832211"/>
              <a:ext cx="825388" cy="7891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07264" y="2832211"/>
              <a:ext cx="825388" cy="7891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47284" y="2832210"/>
              <a:ext cx="825388" cy="7891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4296" y="906810"/>
              <a:ext cx="1521303" cy="526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Sporulating Mycelia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71793" y="2421928"/>
              <a:ext cx="1521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Crops</a:t>
              </a:r>
              <a:endParaRPr lang="en-US" sz="1200" dirty="0"/>
            </a:p>
          </p:txBody>
        </p:sp>
        <p:sp>
          <p:nvSpPr>
            <p:cNvPr id="15" name="Left Brace 14"/>
            <p:cNvSpPr/>
            <p:nvPr/>
          </p:nvSpPr>
          <p:spPr>
            <a:xfrm rot="5400000">
              <a:off x="3574213" y="1028283"/>
              <a:ext cx="231509" cy="328536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e 15"/>
            <p:cNvSpPr/>
            <p:nvPr/>
          </p:nvSpPr>
          <p:spPr>
            <a:xfrm rot="16200000">
              <a:off x="3574213" y="2139957"/>
              <a:ext cx="231509" cy="328536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2201917" y="315590"/>
              <a:ext cx="1147298" cy="940850"/>
            </a:xfrm>
            <a:custGeom>
              <a:avLst/>
              <a:gdLst>
                <a:gd name="connsiteX0" fmla="*/ 0 w 746760"/>
                <a:gd name="connsiteY0" fmla="*/ 0 h 731520"/>
                <a:gd name="connsiteX1" fmla="*/ 746760 w 746760"/>
                <a:gd name="connsiteY1" fmla="*/ 731520 h 731520"/>
                <a:gd name="connsiteX0" fmla="*/ 0 w 919516"/>
                <a:gd name="connsiteY0" fmla="*/ 0 h 731520"/>
                <a:gd name="connsiteX1" fmla="*/ 746760 w 919516"/>
                <a:gd name="connsiteY1" fmla="*/ 731520 h 731520"/>
                <a:gd name="connsiteX0" fmla="*/ 0 w 959850"/>
                <a:gd name="connsiteY0" fmla="*/ 231716 h 963236"/>
                <a:gd name="connsiteX1" fmla="*/ 746760 w 959850"/>
                <a:gd name="connsiteY1" fmla="*/ 963236 h 963236"/>
                <a:gd name="connsiteX0" fmla="*/ 0 w 1147298"/>
                <a:gd name="connsiteY0" fmla="*/ 209330 h 940850"/>
                <a:gd name="connsiteX1" fmla="*/ 746760 w 1147298"/>
                <a:gd name="connsiteY1" fmla="*/ 940850 h 94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298" h="940850">
                  <a:moveTo>
                    <a:pt x="0" y="209330"/>
                  </a:moveTo>
                  <a:cubicBezTo>
                    <a:pt x="576580" y="-377410"/>
                    <a:pt x="1770380" y="399830"/>
                    <a:pt x="746760" y="940850"/>
                  </a:cubicBezTo>
                </a:path>
              </a:pathLst>
            </a:custGeom>
            <a:noFill/>
            <a:ln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888793" y="2048237"/>
              <a:ext cx="2809267" cy="2121940"/>
            </a:xfrm>
            <a:custGeom>
              <a:avLst/>
              <a:gdLst>
                <a:gd name="connsiteX0" fmla="*/ 2755900 w 2755900"/>
                <a:gd name="connsiteY0" fmla="*/ 1968500 h 1968500"/>
                <a:gd name="connsiteX1" fmla="*/ 0 w 2755900"/>
                <a:gd name="connsiteY1" fmla="*/ 0 h 1968500"/>
                <a:gd name="connsiteX0" fmla="*/ 2755900 w 2755900"/>
                <a:gd name="connsiteY0" fmla="*/ 1968500 h 2148305"/>
                <a:gd name="connsiteX1" fmla="*/ 0 w 2755900"/>
                <a:gd name="connsiteY1" fmla="*/ 0 h 2148305"/>
                <a:gd name="connsiteX0" fmla="*/ 2809267 w 2809267"/>
                <a:gd name="connsiteY0" fmla="*/ 1968500 h 2121940"/>
                <a:gd name="connsiteX1" fmla="*/ 53367 w 2809267"/>
                <a:gd name="connsiteY1" fmla="*/ 0 h 212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9267" h="2121940">
                  <a:moveTo>
                    <a:pt x="2809267" y="1968500"/>
                  </a:moveTo>
                  <a:cubicBezTo>
                    <a:pt x="-27066" y="2772833"/>
                    <a:pt x="-120200" y="160867"/>
                    <a:pt x="53367" y="0"/>
                  </a:cubicBezTo>
                </a:path>
              </a:pathLst>
            </a:custGeom>
            <a:noFill/>
            <a:ln>
              <a:headEnd w="sm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3704972" y="4024273"/>
              <a:ext cx="304800" cy="393700"/>
            </a:xfrm>
            <a:custGeom>
              <a:avLst/>
              <a:gdLst>
                <a:gd name="connsiteX0" fmla="*/ 0 w 304800"/>
                <a:gd name="connsiteY0" fmla="*/ 0 h 393700"/>
                <a:gd name="connsiteX1" fmla="*/ 304800 w 304800"/>
                <a:gd name="connsiteY1" fmla="*/ 39370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393700">
                  <a:moveTo>
                    <a:pt x="0" y="0"/>
                  </a:moveTo>
                  <a:lnTo>
                    <a:pt x="304800" y="393700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112770" y="261121"/>
                  <a:ext cx="760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2770" y="261121"/>
                  <a:ext cx="76065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191929" y="1837195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929" y="1837195"/>
                  <a:ext cx="197746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128" r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094570" y="4456073"/>
                  <a:ext cx="1669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4570" y="4456073"/>
                  <a:ext cx="166969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824" r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038730" y="3644140"/>
                  <a:ext cx="1993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730" y="3644140"/>
                  <a:ext cx="19934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390" t="-1786" r="-19512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6368289" y="503992"/>
            <a:ext cx="5577773" cy="5484836"/>
            <a:chOff x="784927" y="261121"/>
            <a:chExt cx="4547725" cy="4471951"/>
          </a:xfrm>
        </p:grpSpPr>
        <p:sp>
          <p:nvSpPr>
            <p:cNvPr id="51" name="Freeform 50"/>
            <p:cNvSpPr/>
            <p:nvPr/>
          </p:nvSpPr>
          <p:spPr>
            <a:xfrm>
              <a:off x="2628900" y="1798320"/>
              <a:ext cx="967740" cy="617220"/>
            </a:xfrm>
            <a:custGeom>
              <a:avLst/>
              <a:gdLst>
                <a:gd name="connsiteX0" fmla="*/ 0 w 967740"/>
                <a:gd name="connsiteY0" fmla="*/ 0 h 617220"/>
                <a:gd name="connsiteX1" fmla="*/ 967740 w 967740"/>
                <a:gd name="connsiteY1" fmla="*/ 617220 h 61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7740" h="617220">
                  <a:moveTo>
                    <a:pt x="0" y="0"/>
                  </a:moveTo>
                  <a:lnTo>
                    <a:pt x="967740" y="617220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84927" y="639271"/>
              <a:ext cx="1990641" cy="1246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72672" y="2832212"/>
              <a:ext cx="825388" cy="789187"/>
            </a:xfrm>
            <a:prstGeom prst="rect">
              <a:avLst/>
            </a:prstGeom>
            <a:pattFill prst="pct80">
              <a:fgClr>
                <a:schemeClr val="accent2"/>
              </a:fgClr>
              <a:bgClr>
                <a:schemeClr val="bg1"/>
              </a:bgClr>
            </a:patt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681876" y="2832211"/>
              <a:ext cx="825388" cy="7891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507264" y="2832211"/>
              <a:ext cx="825388" cy="789187"/>
            </a:xfrm>
            <a:prstGeom prst="rect">
              <a:avLst/>
            </a:prstGeom>
            <a:pattFill prst="pct80">
              <a:fgClr>
                <a:schemeClr val="accent2"/>
              </a:fgClr>
              <a:bgClr>
                <a:schemeClr val="bg1"/>
              </a:bgClr>
            </a:patt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047284" y="2832210"/>
              <a:ext cx="825388" cy="7891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38675" y="906810"/>
              <a:ext cx="1521303" cy="526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Sporulating Mycelia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971793" y="2437460"/>
              <a:ext cx="1521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Crops</a:t>
              </a:r>
              <a:endParaRPr lang="en-US" sz="1200" dirty="0"/>
            </a:p>
          </p:txBody>
        </p:sp>
        <p:sp>
          <p:nvSpPr>
            <p:cNvPr id="59" name="Left Brace 58"/>
            <p:cNvSpPr/>
            <p:nvPr/>
          </p:nvSpPr>
          <p:spPr>
            <a:xfrm rot="5400000">
              <a:off x="3574213" y="1028283"/>
              <a:ext cx="231509" cy="328536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Left Brace 59"/>
            <p:cNvSpPr/>
            <p:nvPr/>
          </p:nvSpPr>
          <p:spPr>
            <a:xfrm rot="16200000">
              <a:off x="3574213" y="2139957"/>
              <a:ext cx="231509" cy="328536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2201917" y="315590"/>
              <a:ext cx="1147298" cy="940850"/>
            </a:xfrm>
            <a:custGeom>
              <a:avLst/>
              <a:gdLst>
                <a:gd name="connsiteX0" fmla="*/ 0 w 746760"/>
                <a:gd name="connsiteY0" fmla="*/ 0 h 731520"/>
                <a:gd name="connsiteX1" fmla="*/ 746760 w 746760"/>
                <a:gd name="connsiteY1" fmla="*/ 731520 h 731520"/>
                <a:gd name="connsiteX0" fmla="*/ 0 w 919516"/>
                <a:gd name="connsiteY0" fmla="*/ 0 h 731520"/>
                <a:gd name="connsiteX1" fmla="*/ 746760 w 919516"/>
                <a:gd name="connsiteY1" fmla="*/ 731520 h 731520"/>
                <a:gd name="connsiteX0" fmla="*/ 0 w 959850"/>
                <a:gd name="connsiteY0" fmla="*/ 231716 h 963236"/>
                <a:gd name="connsiteX1" fmla="*/ 746760 w 959850"/>
                <a:gd name="connsiteY1" fmla="*/ 963236 h 963236"/>
                <a:gd name="connsiteX0" fmla="*/ 0 w 1147298"/>
                <a:gd name="connsiteY0" fmla="*/ 209330 h 940850"/>
                <a:gd name="connsiteX1" fmla="*/ 746760 w 1147298"/>
                <a:gd name="connsiteY1" fmla="*/ 940850 h 94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298" h="940850">
                  <a:moveTo>
                    <a:pt x="0" y="209330"/>
                  </a:moveTo>
                  <a:cubicBezTo>
                    <a:pt x="576580" y="-377410"/>
                    <a:pt x="1770380" y="399830"/>
                    <a:pt x="746760" y="940850"/>
                  </a:cubicBezTo>
                </a:path>
              </a:pathLst>
            </a:custGeom>
            <a:noFill/>
            <a:ln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888793" y="2048237"/>
              <a:ext cx="2809267" cy="2121940"/>
            </a:xfrm>
            <a:custGeom>
              <a:avLst/>
              <a:gdLst>
                <a:gd name="connsiteX0" fmla="*/ 2755900 w 2755900"/>
                <a:gd name="connsiteY0" fmla="*/ 1968500 h 1968500"/>
                <a:gd name="connsiteX1" fmla="*/ 0 w 2755900"/>
                <a:gd name="connsiteY1" fmla="*/ 0 h 1968500"/>
                <a:gd name="connsiteX0" fmla="*/ 2755900 w 2755900"/>
                <a:gd name="connsiteY0" fmla="*/ 1968500 h 2148305"/>
                <a:gd name="connsiteX1" fmla="*/ 0 w 2755900"/>
                <a:gd name="connsiteY1" fmla="*/ 0 h 2148305"/>
                <a:gd name="connsiteX0" fmla="*/ 2809267 w 2809267"/>
                <a:gd name="connsiteY0" fmla="*/ 1968500 h 2121940"/>
                <a:gd name="connsiteX1" fmla="*/ 53367 w 2809267"/>
                <a:gd name="connsiteY1" fmla="*/ 0 h 212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9267" h="2121940">
                  <a:moveTo>
                    <a:pt x="2809267" y="1968500"/>
                  </a:moveTo>
                  <a:cubicBezTo>
                    <a:pt x="-27066" y="2772833"/>
                    <a:pt x="-120200" y="160867"/>
                    <a:pt x="53367" y="0"/>
                  </a:cubicBezTo>
                </a:path>
              </a:pathLst>
            </a:custGeom>
            <a:noFill/>
            <a:ln>
              <a:headEnd w="sm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3704972" y="4024273"/>
              <a:ext cx="304800" cy="393700"/>
            </a:xfrm>
            <a:custGeom>
              <a:avLst/>
              <a:gdLst>
                <a:gd name="connsiteX0" fmla="*/ 0 w 304800"/>
                <a:gd name="connsiteY0" fmla="*/ 0 h 393700"/>
                <a:gd name="connsiteX1" fmla="*/ 304800 w 304800"/>
                <a:gd name="connsiteY1" fmla="*/ 39370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393700">
                  <a:moveTo>
                    <a:pt x="0" y="0"/>
                  </a:moveTo>
                  <a:lnTo>
                    <a:pt x="304800" y="393700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112770" y="261121"/>
                  <a:ext cx="760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2770" y="261121"/>
                  <a:ext cx="76065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191929" y="1837195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929" y="1837195"/>
                  <a:ext cx="197746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000" r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4094570" y="4456073"/>
                  <a:ext cx="1669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4570" y="4456073"/>
                  <a:ext cx="166969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091" r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1038730" y="3644140"/>
                  <a:ext cx="1993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730" y="3644140"/>
                  <a:ext cx="199349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5000" t="-1786" r="-22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8949309" y="3715159"/>
                <a:ext cx="3593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309" y="3715159"/>
                <a:ext cx="359329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44068" t="-152778" r="-122034" b="-23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11002225" y="3687253"/>
                <a:ext cx="3247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225" y="3687253"/>
                <a:ext cx="324704" cy="215444"/>
              </a:xfrm>
              <a:prstGeom prst="rect">
                <a:avLst/>
              </a:prstGeom>
              <a:blipFill rotWithShape="0">
                <a:blip r:embed="rId11"/>
                <a:stretch>
                  <a:fillRect l="-62264" t="-160000" r="-128302" b="-2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9930270" y="3615842"/>
                <a:ext cx="242535" cy="339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270" y="3615842"/>
                <a:ext cx="242535" cy="339739"/>
              </a:xfrm>
              <a:prstGeom prst="rect">
                <a:avLst/>
              </a:prstGeom>
              <a:blipFill rotWithShape="0">
                <a:blip r:embed="rId12"/>
                <a:stretch>
                  <a:fillRect l="-5000"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945853" y="3615842"/>
                <a:ext cx="242535" cy="339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853" y="3615842"/>
                <a:ext cx="242535" cy="339739"/>
              </a:xfrm>
              <a:prstGeom prst="rect">
                <a:avLst/>
              </a:prstGeom>
              <a:blipFill rotWithShape="0">
                <a:blip r:embed="rId13"/>
                <a:stretch>
                  <a:fillRect l="-5000"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916169" y="3635398"/>
                <a:ext cx="242535" cy="339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169" y="3635398"/>
                <a:ext cx="242535" cy="339739"/>
              </a:xfrm>
              <a:prstGeom prst="rect">
                <a:avLst/>
              </a:prstGeom>
              <a:blipFill rotWithShape="0">
                <a:blip r:embed="rId14"/>
                <a:stretch>
                  <a:fillRect l="-5000"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980450" y="3627861"/>
                <a:ext cx="242535" cy="339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450" y="3627861"/>
                <a:ext cx="242535" cy="339739"/>
              </a:xfrm>
              <a:prstGeom prst="rect">
                <a:avLst/>
              </a:prstGeom>
              <a:blipFill rotWithShape="0">
                <a:blip r:embed="rId15"/>
                <a:stretch>
                  <a:fillRect l="-5000"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957499" y="3618935"/>
                <a:ext cx="242535" cy="339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499" y="3618935"/>
                <a:ext cx="242535" cy="339739"/>
              </a:xfrm>
              <a:prstGeom prst="rect">
                <a:avLst/>
              </a:prstGeom>
              <a:blipFill rotWithShape="0">
                <a:blip r:embed="rId16"/>
                <a:stretch>
                  <a:fillRect l="-5000"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933328" y="3615842"/>
                <a:ext cx="242535" cy="339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328" y="3615842"/>
                <a:ext cx="242535" cy="339739"/>
              </a:xfrm>
              <a:prstGeom prst="rect">
                <a:avLst/>
              </a:prstGeom>
              <a:blipFill rotWithShape="0">
                <a:blip r:embed="rId17"/>
                <a:stretch>
                  <a:fillRect l="-5000"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276225" y="314325"/>
            <a:ext cx="52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276622" y="326038"/>
            <a:ext cx="52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3927842" y="2457328"/>
            <a:ext cx="724196" cy="706658"/>
          </a:xfrm>
          <a:custGeom>
            <a:avLst/>
            <a:gdLst>
              <a:gd name="connsiteX0" fmla="*/ 0 w 995320"/>
              <a:gd name="connsiteY0" fmla="*/ 16185 h 16185"/>
              <a:gd name="connsiteX1" fmla="*/ 995320 w 995320"/>
              <a:gd name="connsiteY1" fmla="*/ 0 h 16185"/>
              <a:gd name="connsiteX0" fmla="*/ 9804 w 1005124"/>
              <a:gd name="connsiteY0" fmla="*/ 390241 h 390241"/>
              <a:gd name="connsiteX1" fmla="*/ 1005124 w 1005124"/>
              <a:gd name="connsiteY1" fmla="*/ 374056 h 390241"/>
              <a:gd name="connsiteX0" fmla="*/ 5885 w 1030608"/>
              <a:gd name="connsiteY0" fmla="*/ 615481 h 615481"/>
              <a:gd name="connsiteX1" fmla="*/ 1001205 w 1030608"/>
              <a:gd name="connsiteY1" fmla="*/ 599296 h 615481"/>
              <a:gd name="connsiteX0" fmla="*/ 129473 w 129473"/>
              <a:gd name="connsiteY0" fmla="*/ 550539 h 680010"/>
              <a:gd name="connsiteX1" fmla="*/ 0 w 129473"/>
              <a:gd name="connsiteY1" fmla="*/ 680010 h 680010"/>
              <a:gd name="connsiteX0" fmla="*/ 7759 w 701229"/>
              <a:gd name="connsiteY0" fmla="*/ 497597 h 764633"/>
              <a:gd name="connsiteX1" fmla="*/ 663214 w 701229"/>
              <a:gd name="connsiteY1" fmla="*/ 764633 h 764633"/>
              <a:gd name="connsiteX0" fmla="*/ 14098 w 256845"/>
              <a:gd name="connsiteY0" fmla="*/ 521543 h 723843"/>
              <a:gd name="connsiteX1" fmla="*/ 192123 w 256845"/>
              <a:gd name="connsiteY1" fmla="*/ 723843 h 723843"/>
              <a:gd name="connsiteX0" fmla="*/ 4887 w 724196"/>
              <a:gd name="connsiteY0" fmla="*/ 504358 h 706658"/>
              <a:gd name="connsiteX1" fmla="*/ 182912 w 724196"/>
              <a:gd name="connsiteY1" fmla="*/ 706658 h 706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4196" h="706658">
                <a:moveTo>
                  <a:pt x="4887" y="504358"/>
                </a:moveTo>
                <a:cubicBezTo>
                  <a:pt x="-100310" y="-366885"/>
                  <a:pt x="1542374" y="16139"/>
                  <a:pt x="182912" y="70665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9922207" y="2411010"/>
            <a:ext cx="724196" cy="706658"/>
          </a:xfrm>
          <a:custGeom>
            <a:avLst/>
            <a:gdLst>
              <a:gd name="connsiteX0" fmla="*/ 0 w 995320"/>
              <a:gd name="connsiteY0" fmla="*/ 16185 h 16185"/>
              <a:gd name="connsiteX1" fmla="*/ 995320 w 995320"/>
              <a:gd name="connsiteY1" fmla="*/ 0 h 16185"/>
              <a:gd name="connsiteX0" fmla="*/ 9804 w 1005124"/>
              <a:gd name="connsiteY0" fmla="*/ 390241 h 390241"/>
              <a:gd name="connsiteX1" fmla="*/ 1005124 w 1005124"/>
              <a:gd name="connsiteY1" fmla="*/ 374056 h 390241"/>
              <a:gd name="connsiteX0" fmla="*/ 5885 w 1030608"/>
              <a:gd name="connsiteY0" fmla="*/ 615481 h 615481"/>
              <a:gd name="connsiteX1" fmla="*/ 1001205 w 1030608"/>
              <a:gd name="connsiteY1" fmla="*/ 599296 h 615481"/>
              <a:gd name="connsiteX0" fmla="*/ 129473 w 129473"/>
              <a:gd name="connsiteY0" fmla="*/ 550539 h 680010"/>
              <a:gd name="connsiteX1" fmla="*/ 0 w 129473"/>
              <a:gd name="connsiteY1" fmla="*/ 680010 h 680010"/>
              <a:gd name="connsiteX0" fmla="*/ 7759 w 701229"/>
              <a:gd name="connsiteY0" fmla="*/ 497597 h 764633"/>
              <a:gd name="connsiteX1" fmla="*/ 663214 w 701229"/>
              <a:gd name="connsiteY1" fmla="*/ 764633 h 764633"/>
              <a:gd name="connsiteX0" fmla="*/ 14098 w 256845"/>
              <a:gd name="connsiteY0" fmla="*/ 521543 h 723843"/>
              <a:gd name="connsiteX1" fmla="*/ 192123 w 256845"/>
              <a:gd name="connsiteY1" fmla="*/ 723843 h 723843"/>
              <a:gd name="connsiteX0" fmla="*/ 4887 w 724196"/>
              <a:gd name="connsiteY0" fmla="*/ 504358 h 706658"/>
              <a:gd name="connsiteX1" fmla="*/ 182912 w 724196"/>
              <a:gd name="connsiteY1" fmla="*/ 706658 h 706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4196" h="706658">
                <a:moveTo>
                  <a:pt x="4887" y="504358"/>
                </a:moveTo>
                <a:cubicBezTo>
                  <a:pt x="-100310" y="-366885"/>
                  <a:pt x="1542374" y="16139"/>
                  <a:pt x="182912" y="70665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637221" y="2220025"/>
                <a:ext cx="185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221" y="2220025"/>
                <a:ext cx="185372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0646403" y="2158003"/>
                <a:ext cx="185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6403" y="2158003"/>
                <a:ext cx="185372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32258" r="-225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8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Clint Valentine</dc:creator>
  <cp:lastModifiedBy>Clint Valentine</cp:lastModifiedBy>
  <cp:revision>6</cp:revision>
  <dcterms:created xsi:type="dcterms:W3CDTF">2015-04-30T03:38:52Z</dcterms:created>
  <dcterms:modified xsi:type="dcterms:W3CDTF">2015-04-30T18:29:58Z</dcterms:modified>
</cp:coreProperties>
</file>