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4647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1754891"/>
                  </p:ext>
                </p:extLst>
              </p:nvPr>
            </p:nvGraphicFramePr>
            <p:xfrm>
              <a:off x="79881" y="1170880"/>
              <a:ext cx="1199650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881" y="1170880"/>
                <a:ext cx="1199650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f04bf3f7-6e1a-4ace-b2ad-4030ee56e927}">
  <we:reference id="WA200003233" version="2.0.0.3" store="en-IN" storeType="OMEX"/>
  <we:alternateReferences/>
  <we:properties>
    <we:property name="Microsoft.Office.CampaignId" value="&quot;none&quot;"/>
    <we:property name="reportUrl" value="&quot;/groups/me/reports/a55cc800-3710-496d-b691-6d63a8703c6b/ReportSection?bookmarkGuid=7c3e3f18-3383-4594-8667-01500a4b6dfa&amp;bookmarkUsage=1&amp;ctid=f5622c43-8e64-4863-aed4-0cc4908d3c88&amp;fromEntryPoint=export&quot;"/>
    <we:property name="reportState" value="&quot;CONNECTED&quot;"/>
    <we:property name="reportEmbeddedTime" value="&quot;2023-08-31T18:12:43.359Z&quot;"/>
    <we:property name="creatorSessionId" value="&quot;51e6ef25-f06a-4764-a835-f3995c630c78&quot;"/>
    <we:property name="creatorUserId" value="&quot;10032001C7DC01F8&quot;"/>
    <we:property name="creatorTenantId" value="&quot;f5622c43-8e64-4863-aed4-0cc4908d3c88&quot;"/>
    <we:property name="reportName" value="&quot;Air Can&quot;"/>
    <we:property name="isFiltersActionButtonVisible" value="true"/>
    <we:property name="initialStateBookmark" value="&quot;H4sIAAAAAAAAA+1aW0/jOBT+K1VeZleqUO525g0KIyGGAQGa0ewIIcc+KR6M3XVSoDvqf1/bSaC0ZUq5FnZ5IrZzzvk+n5vd/PIYLweCjL6Qc/A+ehtKnZ0TfdaJvK4nm7G9vZ3d9YOdky/ru1tmWA0qrmTpffzlVUT3ofrKyyERVoIZ/HHc9YgQ+6RvnwoiSuh6A9ClkkTwf6BebKYqPYRx14OrgVCaWJGHFanAir0wy82z0R2sWUMIrfgFHAKt6tEDGChdtc9dr6z/cybdnrPCnMKekhXh0gi2YygK0zTDNMOYsKRAhBbUjhdcVM2SfLR1NdAGj0E5Glge1tkFkRSY54zWUJaNhl0g5VA7y7duTRyqoaZwAIWbkhWvRlaOEJ32lbFhYF8rw4+bOlIVEZ2eGspKj9zkqbrsaTC8MO+jPz42IyWXfdHQeIPvqLaREm3tU/lPQ4DFYV5QmoHeGDkom1y3zITdKWufD4ax2yxAgZ/FKIgDVJAgCiDyUbgKpK/3Otbz7OtvlvFbGBq6UcSinKI8CXHCcigYyh5O93q/r6FP2qC6bW5PieH5nPH5MHomaajOtqScgaw6m6Qi03DaydJNfBrKhkH/hTdoZVDXWxogmlFMMIoilOcI4wyxd7il3Wvbe2aorzSnZl+nzV/OwpsAKact29O8z+XJ3Vn3Oey5B2MHUA6MuTwXcPKIBFURI2Dr6p2EAC1yMPksTUgWoSilOE6DZUKgXmeXfW2bDAP5k1bn7oWmDSJm5dy02/VqVg3vXe/bKdjk/cPyIBmvrkk5HxDNy+mnHS7NjgVd7zMU1f3Tf/3gjJom69tR5zZhB7x/6kR/5gZl7QxfiRja1/3PtjSMncM8VymdteiuSFrxrJRM2x6seBboGrevXdO4Y9O4f3K+HsTIx6iIiR9C5iexnybYmN1g2bqiYsjg3pFBJyNjnvn3iZAvqpplaHuKtbJ57x58XocIvR97xjIXFVbFj7nBIodC2IXH1yEzyXfcsnVj0y5UhFn8Rgg8BMPjfcKgooSeAnMgtis4r9U7OYZ7qB9LauRss8WZyr/JVC/m1b9LYM2ejB3SCzu4SwZ2gW8m/9gQRJ796bkysbAmCnMSNGrpGbAamsGeq94p0dXr9/LTSdTCrU/AZtHPiaNuk4dGL+pkY7ssCwqcFCRHITHdKAYapvEqHOUW1Z83cpqb9QDX+uQ4jlOM4pRBEQJBebj40uIpa5UAyYieNnZXyep0uZKUoiIrELZ3MFkOqR+QHB5ekvhkSbLUHfDyrMNevRjx2YjqP1H9WezIpeDUUDfpyt456L5zz7pQGc2D2jhXGsy8YtDWrzty8IdN8wZTl/KD5xIBL7flhZEA7BBEHRm7i6XYq7+2GR3fkdyuCXpqP236XyLL9sqx1qKVcP+1ms0mCbgAUc/+PQQ9MqrcilbFWi3z2PJgjBRkUNrtsfC6bdkd7cDoWWBYpftcylajHdGqduZWd0uidaeGbJzmQGlRIBZCGKUowxH8f4fwst36Kxm3CQWnHCQdnbgssfo3LwvTHANqulZVumx+pKFd9/YvO+5Ii0a1IFxuPKTpW2onXi44XsTTF2b9G2J/k/gnGFybouxZisAyOzZbELozZWuGuLV5e/JM9ezhx9oH4Jr2gNfCNMcTly3cpvM/5YJpkJPH+dFEgzSvUesRSRj50Co8Un2TRa+BP0Ti9+9/zRdnguu46S58HKQkBpQQlIWA/QjlS/2w+tqXUE97I3L3vVRPGztMbbUQ7n/vMe/y9sk9dtq0JSvyf/ngsSS39V2KjyFGOIuDBEc5BYTj7BE/6j3dJYTNwMOy0xPKJsw3e5cyDaPZ+cSkpwhTH/kxFITQjOYrRPreAN7wxwi3QdSEpyRAOaQoRNjPE5KkqY9WiPD6qyHQJny5Y/utkz8HUHP+j3Fa5EGcYgxJEmKc5dEqbsTepQT9frahhdNc5QbMD0gQooCFOE9jHIaP+DbnGay+4HD5DshvYNSkx0XI8ijPiygiKE9wGsAqpSBXoTp7w+rN8z6JpKY+zCOIEEZAM+RDDFlQOH2//3AFrqpcTX244v7mN5dqWJUDQmGfSJjTZLrTPwO2oEV0X6zWPaaxxp5Fl+kpx+N/AWWkJrFSKwAA&quot;"/>
    <we:property name="bookmark" value="&quot;H4sIAAAAAAAAA+1aW0/cOBT+K6O8dFcaodzt9K0MVEItBQGi6lao8uVkcAn2rJMBZqv572s7CQxh6DBcB3Z5IrZzzvk+n5s9+eVxUY4KMvlCTsF7760rdXJK9Ekv8vqevD5GwiAJEZi/mMY4jDgJwKxSo0ooWXrvf3kV0UOoDkU5JoUVaAa/H/U9UhS7ZGifclKU0PdGoEslSSH+gXqxmar0GKZ9Dy5GhdLEityvSAVW7JlZbp6NKcGatYuwSpzBPrCqHt2DkdJV+9z3yvo/Z9L1OSvMKRwoWREhjWA7hqIwTTPMMowJT3JEWM7seC6KqllCJ5sXI23wGJSTkaXlAz8jkgH3nNEayrLRsA2kHGtn+ea1iX011gz2IHdTshLVxMopil77ytQwsKuV4cdNHaiKFL2BGstKT9zksTofaDC8cO+9Pz0yI6WQw6Kh8QrfQW0jI9rap+hPQ4DFYV5QmoNenzgoG0K3zIT9jrVPB8PYbRagwM9iFMQBykkQBRD5KFwF0j8Metbz7OuvlvFrGBq6UcQjyhBNQpxwCjlH2f3p/jAcahiSNqiumztQxfh0zvh8GAOTNFRvSzLBQVa9DVKRLpx2snQTH8eyYdB/5g1aGdT1lgaIZQwTjKIIUYowzhB/g1vav7R9YIaGSgtm9rVr/nIWXgVI2bVsR4uhkD9uz7pPYc8dGNuDcmTMFbSAHw9IUBUxAjYv3kgIsJyCyWdpQrIIRSnDcRosEwL1OrvssG0yDOSPWp26F5quiJiVc9Nu36tZNbz3va/HYJP3d8uD5KK6JOV0RLQou0+fhDQ7FvS9z5BXd0//9YMzqkvW14PedcL2xPDYif4sDMraGQ5JMbav+59taZg6h3mqUnrTotsiacWzUtK1PVjxLNA3bl+7pnHHpo//6Hw9iJGPUR4TP4TMT2I/TbAxu8GyecGKMYc7RwabjYx55t8lQr6o6iZDWx3Wyua9O/B5GSLsbuwZy1xUWBXf5waLHBeFXXh0GTKzfMctW1c2bUNFuMVvhMB9MDzcJwwqRtgxcAdiq4LTWr2TY7iH+rFkRs4WX5yp/KtM9Wxe/bsE1uzJ1CE9s4PbZGQX+Gbyj/WCyJM/PVcmFtbEwpwEjVp2AryGZrBTNTgmunr5Xr6bRC3c+gRsFv2cOeo2eWjyrE42tcuyIMdJTigKielGMbAwjVfhKLeo/ryS09xND3CtD8VxnGIUpxzyEAii4eJLi8esVQVITnTX2G0lq+PlSlKK8ixH2N7BZBRSPyAU7l+SxGxJstTtifKkx1+8GImbETV8pPqz2JHLQjBD3awre6egh84960JlNI9q41xpMPOKQ1u/bsnB7zbMG1ydy3eeSwSi3JJnRgLwfSjqyNheLMVe/bXN6PSW5HZJ0GP7adP/Elm2V461Fq0K91+r2WxSAWdQ1LN/j0FPjCq3olWxVss8sjwYIwsyKu32WHj9tuxOPsHkSWBYpbtCylajHdGqduZWd0uidaeGbJxSYCzPEQ8hjFKU4Qj+v0N43m79hYzbgFwwAZJNfrgssfo3LwvTHAdmulZVumx+oKFd9/ovO25Ji0Z1QYRcv0/Tt9ROPF9wPIunL8z6V8T+JvHPMLjWoexJisAyO3azIPRvlK0bxK3N25Mnqmf3P9beA1fXA14K0xxPXLZwm87/WBRcg5w9zk9mGqR5jdqASMLJu1bhgRqaLHoJ/D4Sv337a744E1xHTXfh4yAlMaCEoCwE7EeILvXD6ktfQj3ujcjt91IDbewwtdVCuPu9x7zL20f32K5pS1bk//LBY0lu67sUH0OMcBYHCY4oA4Tj7AE/6j3eJYTNwOOyNyiUTZiv9i6lC6PZ+cSkpwgzH/kx5ISwjNEVIn1nBK/4Y4TrIGrCUxIgCikKEfZpQpI09dEKEV5/NQTahK9wbL928ucAas7/MU5zGsQpxpAkIcYZjVZxI3bOJei3sw0tnOYqN+B+QIIQBTzENI1xGD7g25wnsPpMwPkbIL+BUZMe5yGnEaV5FBFEE5wGsEopyFWo3s64evW8zyKpqQ9pBBHCCFiGfIghC3Kn7/cfrsBFRVXnwxX3N7+5VOOqHBEGu0TCnCbTnf458AUtovti9bJHnE7/BWqgiWwxKwAA&quot;"/>
    <we:property name="embedUrl" value="&quot;/reportEmbed?reportId=a55cc800-3710-496d-b691-6d63a8703c6b&amp;config=eyJjbHVzdGVyVXJsIjoiaHR0cHM6Ly9XQUJJLUNBTkFEQS1DRU5UUkFMLXJlZGlyZWN0LmFuYWx5c2lzLndpbmRvd3MubmV0IiwiZW1iZWRGZWF0dXJlcyI6eyJtb2Rlcm5FbWJlZCI6dHJ1ZSwidXNhZ2VNZXRyaWNzVk5leHQiOnRydWV9fQ%3D%3D&amp;disableSensitivityBanner=true&quot;"/>
    <we:property name="datasetId" value="&quot;94a649cc-044c-44b2-8899-e632bf44699f&quot;"/>
    <we:property name="pageName" value="&quot;ReportSection&quot;"/>
    <we:property name="pageDisplayName" value="&quot;Report&quot;"/>
    <we:property name="backgroundColor" value="&quot;#F3F3F3&quot;"/>
    <we:property name="isFooterCollapsed" value="true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Clint Viegas</cp:lastModifiedBy>
  <cp:revision>3</cp:revision>
  <dcterms:created xsi:type="dcterms:W3CDTF">2018-06-07T21:39:02Z</dcterms:created>
  <dcterms:modified xsi:type="dcterms:W3CDTF">2023-08-31T18:14:40Z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