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0" r:id="rId4"/>
    <p:sldId id="263" r:id="rId5"/>
    <p:sldId id="264" r:id="rId6"/>
    <p:sldId id="265" r:id="rId7"/>
    <p:sldId id="267" r:id="rId8"/>
    <p:sldId id="262" r:id="rId9"/>
    <p:sldId id="275" r:id="rId10"/>
    <p:sldId id="276" r:id="rId11"/>
    <p:sldId id="277" r:id="rId12"/>
    <p:sldId id="258" r:id="rId13"/>
    <p:sldId id="260" r:id="rId14"/>
    <p:sldId id="261" r:id="rId15"/>
    <p:sldId id="273" r:id="rId16"/>
    <p:sldId id="272" r:id="rId17"/>
    <p:sldId id="274" r:id="rId18"/>
    <p:sldId id="266" r:id="rId19"/>
    <p:sldId id="27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590D-A529-476F-96E7-12FA475AD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BDCBC-F216-4493-9D1C-6E85AE19F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52C2A-8EA2-4681-AF4D-F60D43B0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5CBF-3284-4E65-85EC-62926DF7798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22D8-1DC6-4A51-B9BC-CB72D1A5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9973-6A0F-4BEA-8188-2892AC4D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DA3-A6A0-46CB-A86B-52CA7508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4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73CC-B636-402B-835B-3D4FADD6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40AE1-E0D6-4D58-9288-4052C518C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355ED-FAAE-4794-8E2D-6DFBE695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5CBF-3284-4E65-85EC-62926DF7798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DC8FE-5288-4395-92A7-4F305303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3F486-14E5-49C5-A288-10C629D6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DA3-A6A0-46CB-A86B-52CA7508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0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990FF-6782-4D24-9DD6-4C6C6F3D0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91D1C-D8C8-4434-922A-2F84C34E9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E390-D913-4C69-BFDE-E5D0D538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5CBF-3284-4E65-85EC-62926DF7798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198D5-4E67-4837-B48D-34A33EE1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75B9C-B565-497D-B9D5-EC6E4CB2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DA3-A6A0-46CB-A86B-52CA7508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5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A89E-8622-4F82-A893-B91411CF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498C-AA80-4892-9689-57DAF7AF0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F817E-75F9-45C6-89D0-63A191AA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5CBF-3284-4E65-85EC-62926DF7798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38EC-B590-42DF-AE53-55FCDC66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C5D0E-CA7F-4FC4-951A-595B4393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DA3-A6A0-46CB-A86B-52CA7508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5412-169A-4C65-885C-E50C58A5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C1E23-2B0A-49D4-99AB-B92A531C8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B732A-81C7-44E3-A96F-B2128B81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5CBF-3284-4E65-85EC-62926DF7798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1BC04-07E7-43D8-8DFD-B39B6875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EFA6-41BD-4447-8156-AEE6F602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DA3-A6A0-46CB-A86B-52CA7508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3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D5DC-48F5-4211-BF94-59FDDA83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B47C6-FF7F-4F99-8EAB-03F9554A9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5AC48-AC67-4153-AE15-31D330D2B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CB6A1-0FBE-4C80-B280-0471276E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5CBF-3284-4E65-85EC-62926DF7798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B6DBA-BBB1-45E8-B847-79844868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FBC4B-A00F-4AD6-A6CF-3E67AB73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DA3-A6A0-46CB-A86B-52CA7508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5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07FB-A5E8-4301-A1E7-0CFAB007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303C8-E125-441E-A75F-A6715EDEF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6F6F1-967E-4C6C-ADA2-7C5A99B6F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C08FC-31EE-4578-9248-2DBFA92F9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89553-8BB4-44B5-8958-C9DB1AB08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C6DD6-655B-4F89-8FA7-85EC284C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5CBF-3284-4E65-85EC-62926DF7798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10253-DC18-4FE1-B436-EF6479DE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6579B-9C37-4FD3-89CE-A55A3ED6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DA3-A6A0-46CB-A86B-52CA7508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6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C621-A9E8-4285-A8C1-8F8975CB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75FE5-2C68-480A-B421-7917F5AC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5CBF-3284-4E65-85EC-62926DF7798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93867-24B3-439A-A0C3-A6CAD270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E5D89-1255-4076-8CB6-9F9C4560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DA3-A6A0-46CB-A86B-52CA7508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0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5EBDD-3DC8-4676-987D-3CA30CE1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5CBF-3284-4E65-85EC-62926DF7798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68905-951F-4BFD-8DC1-8B9C2E8E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45E0C-76A1-463C-9CCD-9BC071D0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DA3-A6A0-46CB-A86B-52CA7508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7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B6A9-B614-40FF-94B9-82E1643D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EE784-2A9C-4E92-B998-5539D5FD0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49CCF-9D6A-4B73-A7B4-3713EF119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90DC4-81CE-4809-ABB6-A23ABB78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5CBF-3284-4E65-85EC-62926DF7798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CB151-C898-47C1-B701-7270D662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B6CAC-6EEA-4B0A-A957-09EA9280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DA3-A6A0-46CB-A86B-52CA7508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0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1EBA-4384-47CA-9417-C2B6ABC7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F2A88-7AB0-4D09-B447-690CE117B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2E26F-E580-4BA3-961B-314BA65AF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4B24D-BFEE-443D-8872-898F2D94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5CBF-3284-4E65-85EC-62926DF7798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CE9FE-A8E5-4BD2-A9CD-4EBE408B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B26B9-02C5-4970-AC77-D43425E1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3DA3-A6A0-46CB-A86B-52CA7508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2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36739-72B2-46B2-BC61-6281818D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906F4-56CF-4338-AFA0-18A2DD3FC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11CCA-D88B-4522-92A1-145B279F5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B5CBF-3284-4E65-85EC-62926DF7798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DA9B5-5E5B-4E3F-91CF-5BD28ACC8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F0EA-BE66-48BF-B031-8B5D3DADB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3DA3-A6A0-46CB-A86B-52CA75089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4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tHjmm9Cx3s" TargetMode="External"/><Relationship Id="rId2" Type="http://schemas.openxmlformats.org/officeDocument/2006/relationships/hyperlink" Target="https://github.com/clinzy/AttentionModels1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homlake/pytorch-attention" TargetMode="External"/><Relationship Id="rId5" Type="http://schemas.openxmlformats.org/officeDocument/2006/relationships/hyperlink" Target="https://github.com/da03/Attention-OCR" TargetMode="External"/><Relationship Id="rId4" Type="http://schemas.openxmlformats.org/officeDocument/2006/relationships/hyperlink" Target="http://pytorch.org/tutorials/intermediate/seq2seq_translation_tutoria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DC3EAD-7DAE-4AD1-A9DC-9583DFB7E99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8645" y="3932598"/>
            <a:ext cx="4400939" cy="2338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87553D-3D35-4526-9F31-EA5212C7D3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9431"/>
          <a:stretch/>
        </p:blipFill>
        <p:spPr>
          <a:xfrm>
            <a:off x="2502159" y="1690688"/>
            <a:ext cx="3023005" cy="2233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1518DE-1E1A-4365-8EB7-10DC8AED180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1110" y="1800479"/>
            <a:ext cx="4248150" cy="446220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3700962-1CB0-47E0-84F0-FA231EFC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Attention Models 101</a:t>
            </a:r>
          </a:p>
        </p:txBody>
      </p:sp>
    </p:spTree>
    <p:extLst>
      <p:ext uri="{BB962C8B-B14F-4D97-AF65-F5344CB8AC3E}">
        <p14:creationId xmlns:p14="http://schemas.microsoft.com/office/powerpoint/2010/main" val="165565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8300-610B-440A-B637-D4E53616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Date Conversion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0237F-EAEB-4796-90CE-CB0A2B0C20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decoder is also a GRU RNN.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Attention is computed as the dot product of the previous hidden layer with each context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context events are then combined based on the weights, to form the new hidden layer value.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C839A-2FA5-49B5-A1B5-6A2BFC78F7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667D1-0A1E-480F-8EE3-1E4163ED3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061" y="1344955"/>
            <a:ext cx="5679878" cy="531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7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C9F15E-0C03-4B7A-AB34-B0885161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Date Conversion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CA9FA-7AF7-438D-B894-0E5ED6C0E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05" y="2211917"/>
            <a:ext cx="5272713" cy="4121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02803C-942E-4C48-A638-8259C3313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3421"/>
            <a:ext cx="5211072" cy="412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D14E09-D9FA-4506-B970-09BC8B1A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with Attention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80E90-DFF9-4BA8-BCA9-568682B2F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Attention can also be used to encode an input.</a:t>
            </a:r>
          </a:p>
          <a:p>
            <a:r>
              <a:rPr lang="en-US" dirty="0"/>
              <a:t>This can be used to create a fixed length embedding.</a:t>
            </a:r>
          </a:p>
          <a:p>
            <a:r>
              <a:rPr lang="en-US" dirty="0"/>
              <a:t>This can also be used to incorporate context into individual segments.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1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4FAB-D964-469D-A793-BCC82190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Representation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54CB97-928D-4F26-8C1B-8E6CB0AD4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attention scoring function is scanned over the events 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for sequence classification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Irrelevant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Clear indication of relevant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Raffel and Ellis 2015; </a:t>
            </a:r>
            <a:r>
              <a:rPr lang="en-US" dirty="0">
                <a:solidFill>
                  <a:prstClr val="black"/>
                </a:solidFill>
              </a:rPr>
              <a:t>Yang et al 2016; and Lin et al 2017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Diagram from Raffel and Ellis 2015.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3EBF6-2AAC-4209-98D8-D49BA221C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496" y="1257300"/>
            <a:ext cx="6420527" cy="423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7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95DB-5886-4FC1-919B-492FEB58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Representation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76531-7F2A-40D4-9E5C-751C8D755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Each event is scored in the context of the others.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events are then represented by the score weighted combination of the other events.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Useful for sequence classification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Some events subordinate to others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Event representations carrying clear indication of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See Dozat and Manning 2016; Kadlec et al 2016; and Liu and Zapata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Diagram from Liu and Zapata 2017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543ED-4C41-420D-9C93-E86EDE650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268" y="887136"/>
            <a:ext cx="5110069" cy="508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9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9D1045-2AF0-4563-A69B-8E6F53F4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FFNN with Attention Toy 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9E36B-FA9B-48F6-B390-7E5E97BDF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is a sequence of tuples:</a:t>
            </a:r>
          </a:p>
          <a:p>
            <a:pPr lvl="1"/>
            <a:r>
              <a:rPr lang="en-US" dirty="0"/>
              <a:t>First item is a number in the range (-1, 1)</a:t>
            </a:r>
          </a:p>
          <a:p>
            <a:pPr lvl="1"/>
            <a:r>
              <a:rPr lang="en-US" dirty="0"/>
              <a:t>Second item is a flag from the set {-1, 0, 1}</a:t>
            </a:r>
          </a:p>
          <a:p>
            <a:r>
              <a:rPr lang="en-US" dirty="0"/>
              <a:t>Output is 0.5 + (X +Y)/4.0, where X and Y are the numbers with a flag of 1.</a:t>
            </a:r>
          </a:p>
          <a:p>
            <a:r>
              <a:rPr lang="en-US" dirty="0"/>
              <a:t>This task is described in Hochreiter and Schmidhuber 1997.</a:t>
            </a:r>
          </a:p>
          <a:p>
            <a:r>
              <a:rPr lang="en-US" dirty="0"/>
              <a:t>I am using the implementation provided at  https://github.com/craffel/lstm_problems.</a:t>
            </a:r>
          </a:p>
        </p:txBody>
      </p:sp>
    </p:spTree>
    <p:extLst>
      <p:ext uri="{BB962C8B-B14F-4D97-AF65-F5344CB8AC3E}">
        <p14:creationId xmlns:p14="http://schemas.microsoft.com/office/powerpoint/2010/main" val="2469921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7D79BC-2CDB-410A-85DC-AE9B9420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FFNN with Attention Toy Problem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C51EC5E-00EA-4051-AB1B-0EB873704D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architecture has two main parts as follows:</a:t>
            </a:r>
          </a:p>
          <a:p>
            <a:pPr lvl="1"/>
            <a:r>
              <a:rPr lang="en-US" dirty="0"/>
              <a:t>The attention layer, which produces a weighted average of the time steps with weights learned.</a:t>
            </a:r>
          </a:p>
          <a:p>
            <a:pPr lvl="1"/>
            <a:r>
              <a:rPr lang="en-US" dirty="0"/>
              <a:t>The output layer, which takes the resulting context vector to predict the target.</a:t>
            </a:r>
          </a:p>
          <a:p>
            <a:r>
              <a:rPr lang="en-US" dirty="0"/>
              <a:t>See Colin and Raffel 2015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BEEF1C-6EE7-451D-ADF3-5F2FE7B13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623576"/>
            <a:ext cx="5614845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044146-5AFB-4B5D-8EA3-FE89FF4E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FFNN with Attention Toy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283EF-91BE-45BF-BC6A-65F5FB2EA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1690688"/>
            <a:ext cx="8734425" cy="49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36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485E75-3604-48CC-BF5C-6EAE77CA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6955E-DF17-49FF-8252-2D55303E2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Bahdanau, D., Cho, K., &amp; Bengio, Y. (2014). Neural machine translation by jointly learning to align and translate. arXiv preprint arXiv:1409.0473.</a:t>
            </a:r>
          </a:p>
          <a:p>
            <a:r>
              <a:rPr lang="en-US" dirty="0"/>
              <a:t>Dozat, T., &amp; Manning, C. D. (2016). Deep biaffine attention for neural dependency parsing. arXiv preprint arXiv:1611.01734.</a:t>
            </a:r>
          </a:p>
          <a:p>
            <a:r>
              <a:rPr lang="en-US" dirty="0"/>
              <a:t>Kadlec, R., Schmid, M., Bajgar, O., &amp; Kleindienst, J. (2016). Text understanding with the attention sum reader network. arXiv preprint arXiv:1603.01547.</a:t>
            </a:r>
          </a:p>
          <a:p>
            <a:r>
              <a:rPr lang="en-US" dirty="0"/>
              <a:t>Lin, Z., Feng, M., Santos, C. N. D., Yu, M., Xiang, B., Zhou, B., &amp; Bengio, Y. (2017). A structured self-attentive sentence embedding. arXiv preprint arXiv:1703.03130.</a:t>
            </a:r>
          </a:p>
          <a:p>
            <a:r>
              <a:rPr lang="en-US" dirty="0"/>
              <a:t>Luong, M. T., Pham, H., &amp; Manning, C. D. (2015). Effective approaches to attention-based neural machine translation. arXiv preprint arXiv:1508.04025.</a:t>
            </a:r>
          </a:p>
          <a:p>
            <a:r>
              <a:rPr lang="en-US" dirty="0"/>
              <a:t>Raffel, C., &amp; Ellis, D. P. (2015). Feed-forward networks with attention can solve some long-term memory problems. arXiv preprint arXiv:1512.08756.</a:t>
            </a:r>
          </a:p>
          <a:p>
            <a:r>
              <a:rPr lang="en-US" dirty="0"/>
              <a:t>Xu, K., Ba, J., Kiros, R., Cho, K., Courville, A., Salakhudinov, R., ... &amp; Bengio, Y. (2015, June). Show, attend and tell: Neural image caption generation with visual attention. In </a:t>
            </a:r>
            <a:r>
              <a:rPr lang="en-US" i="1" dirty="0"/>
              <a:t>International Conference on Machine Learning</a:t>
            </a:r>
            <a:r>
              <a:rPr lang="en-US" dirty="0"/>
              <a:t> (pp. 2048-2057).</a:t>
            </a:r>
          </a:p>
          <a:p>
            <a:r>
              <a:rPr lang="en-US" dirty="0"/>
              <a:t>Yang, Z., Yang, D., Dyer, C., He, X., Smola, A., &amp; Hovy, E. (2016). Hierarchical attention networks for document classification. In </a:t>
            </a:r>
            <a:r>
              <a:rPr lang="en-US" i="1" dirty="0"/>
              <a:t>Proceedings of the 2016 Conference of the North American Chapter of the Association for Computational Linguistics: Human Language Technologies</a:t>
            </a:r>
            <a:r>
              <a:rPr lang="en-US" dirty="0"/>
              <a:t> (pp. 1480-1489).</a:t>
            </a:r>
          </a:p>
        </p:txBody>
      </p:sp>
    </p:spTree>
    <p:extLst>
      <p:ext uri="{BB962C8B-B14F-4D97-AF65-F5344CB8AC3E}">
        <p14:creationId xmlns:p14="http://schemas.microsoft.com/office/powerpoint/2010/main" val="125482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D9DB-4866-4A28-BB3E-07DC01F5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4D5D6-3BE6-401A-9A34-67C4D154B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and slide from this presentation – </a:t>
            </a:r>
            <a:r>
              <a:rPr lang="en-US" dirty="0">
                <a:hlinkClick r:id="rId2"/>
              </a:rPr>
              <a:t>https://github.com/clinzy/AttentionModels101</a:t>
            </a:r>
            <a:endParaRPr lang="en-US" dirty="0"/>
          </a:p>
          <a:p>
            <a:r>
              <a:rPr lang="en-US" dirty="0"/>
              <a:t>Colin Raffel – Doing Strange Things with Attention </a:t>
            </a:r>
            <a:r>
              <a:rPr lang="en-US" dirty="0">
                <a:hlinkClick r:id="rId3"/>
              </a:rPr>
              <a:t>https://youtu.be/YtHjmm9Cx3s</a:t>
            </a:r>
            <a:endParaRPr lang="en-US" dirty="0"/>
          </a:p>
          <a:p>
            <a:r>
              <a:rPr lang="en-US" dirty="0"/>
              <a:t>Translation with a Sequence to Sequence Network and Attention - </a:t>
            </a:r>
            <a:r>
              <a:rPr lang="en-US" dirty="0">
                <a:hlinkClick r:id="rId4"/>
              </a:rPr>
              <a:t>http://pytorch.org/tutorials/intermediate/seq2seq_translation_tutorial.html</a:t>
            </a:r>
            <a:endParaRPr lang="en-US" dirty="0"/>
          </a:p>
          <a:p>
            <a:r>
              <a:rPr lang="en-US" dirty="0"/>
              <a:t>Attention-OCR - </a:t>
            </a:r>
            <a:r>
              <a:rPr lang="en-US" dirty="0">
                <a:hlinkClick r:id="rId5"/>
              </a:rPr>
              <a:t>https://github.com/da03/Attention-OCR</a:t>
            </a:r>
            <a:endParaRPr lang="en-US" dirty="0"/>
          </a:p>
          <a:p>
            <a:r>
              <a:rPr lang="en-US" dirty="0"/>
              <a:t>pytorch-attention - </a:t>
            </a:r>
            <a:r>
              <a:rPr lang="en-US" dirty="0">
                <a:hlinkClick r:id="rId6"/>
              </a:rPr>
              <a:t>https://github.com/thomlake/pytorch-attention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2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9D888D-FD42-4F3B-B1B5-D8B13064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6565C-B515-4380-8555-6496F244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systems engineer turned data scientist</a:t>
            </a:r>
          </a:p>
          <a:p>
            <a:r>
              <a:rPr lang="en-US" dirty="0"/>
              <a:t>B.S.E.E UTK and M.S.C.S Georgia Tech</a:t>
            </a:r>
          </a:p>
          <a:p>
            <a:r>
              <a:rPr lang="en-US" dirty="0"/>
              <a:t>Currently working for XSOLIS</a:t>
            </a:r>
          </a:p>
        </p:txBody>
      </p:sp>
    </p:spTree>
    <p:extLst>
      <p:ext uri="{BB962C8B-B14F-4D97-AF65-F5344CB8AC3E}">
        <p14:creationId xmlns:p14="http://schemas.microsoft.com/office/powerpoint/2010/main" val="331632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44BF03-3A52-496E-A627-8F71D870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B9FF5-EABA-46AB-B24D-1417B9D3C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0213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3FC5-8B65-45FB-B7D8-C86F26FB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3A0D5-7A9A-412D-B33C-EF771DE42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Attention</a:t>
            </a:r>
          </a:p>
          <a:p>
            <a:r>
              <a:rPr lang="en-US" dirty="0"/>
              <a:t>Scoring Functions</a:t>
            </a:r>
          </a:p>
          <a:p>
            <a:r>
              <a:rPr lang="en-US" dirty="0"/>
              <a:t>Sequence Generation</a:t>
            </a:r>
          </a:p>
          <a:p>
            <a:r>
              <a:rPr lang="en-US" dirty="0"/>
              <a:t>Input Encoding</a:t>
            </a:r>
          </a:p>
        </p:txBody>
      </p:sp>
    </p:spTree>
    <p:extLst>
      <p:ext uri="{BB962C8B-B14F-4D97-AF65-F5344CB8AC3E}">
        <p14:creationId xmlns:p14="http://schemas.microsoft.com/office/powerpoint/2010/main" val="389003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F8F6-D3C7-43CC-AC49-E732B005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Attention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20FF-77FA-41FC-AE91-7E117C11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compression of a value sequence, </a:t>
            </a:r>
          </a:p>
          <a:p>
            <a:pPr lvl="1"/>
            <a:r>
              <a:rPr lang="en-US" dirty="0"/>
              <a:t>Based on the scoring of a context sequence,</a:t>
            </a:r>
          </a:p>
          <a:p>
            <a:pPr lvl="1"/>
            <a:r>
              <a:rPr lang="en-US" dirty="0"/>
              <a:t>With respect to a query event.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The scores are a sequence and are usually normalized.</a:t>
            </a:r>
          </a:p>
          <a:p>
            <a:pPr lvl="1"/>
            <a:r>
              <a:rPr lang="en-US" dirty="0"/>
              <a:t>The query event can come from a separate sequence.</a:t>
            </a:r>
          </a:p>
          <a:p>
            <a:pPr lvl="1"/>
            <a:r>
              <a:rPr lang="en-US" dirty="0"/>
              <a:t>The query can also be implicit.</a:t>
            </a:r>
          </a:p>
          <a:p>
            <a:pPr lvl="1"/>
            <a:r>
              <a:rPr lang="en-US" dirty="0"/>
              <a:t>The context and value sequences can be the same.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85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7B65-EB3D-4038-936A-FB5B4527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1FF63-AFF0-477C-A230-965091E73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09" y="1752600"/>
            <a:ext cx="5057775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C60028-C255-4A7A-91C3-9C1862F6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809" y="3640593"/>
            <a:ext cx="7019925" cy="1866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9993CD-BDBC-494F-B28B-9E64643BDE4F}"/>
              </a:ext>
            </a:extLst>
          </p:cNvPr>
          <p:cNvSpPr/>
          <p:nvPr/>
        </p:nvSpPr>
        <p:spPr>
          <a:xfrm>
            <a:off x="1511809" y="5719087"/>
            <a:ext cx="2332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Luong et al 2015 </a:t>
            </a:r>
          </a:p>
        </p:txBody>
      </p:sp>
    </p:spTree>
    <p:extLst>
      <p:ext uri="{BB962C8B-B14F-4D97-AF65-F5344CB8AC3E}">
        <p14:creationId xmlns:p14="http://schemas.microsoft.com/office/powerpoint/2010/main" val="99142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0090C5-FC44-47B9-B00C-2C577C25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Generation with Attention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0CD25-E68C-4EA1-8E1B-85B4D08F2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RNNs are commonly used to generate variable length sequences from large or variable sized inputs.</a:t>
            </a:r>
          </a:p>
          <a:p>
            <a:r>
              <a:rPr lang="en-US" dirty="0"/>
              <a:t>Attention can be a useful addition in the following cases:</a:t>
            </a:r>
          </a:p>
          <a:p>
            <a:pPr lvl="1"/>
            <a:r>
              <a:rPr lang="en-US" dirty="0"/>
              <a:t>The alignment between input and output is not fixed. </a:t>
            </a:r>
          </a:p>
          <a:p>
            <a:pPr lvl="1"/>
            <a:r>
              <a:rPr lang="en-US" dirty="0"/>
              <a:t>A single representation of the input is not sufficient for generation.</a:t>
            </a:r>
          </a:p>
          <a:p>
            <a:pPr lvl="1"/>
            <a:r>
              <a:rPr lang="en-US" dirty="0"/>
              <a:t>A mapping between input and output is needed for model interpretation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1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8B78-709A-431A-9486-7105EA94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 Attention Decoder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634C5-EDF1-45AE-8562-4CD7AA45B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previous output or hidden state is used as the 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Encoder outputs or hidden states form the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Global version: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entire context considered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general at the cost of sample and computation efficiency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Useful in the case of long distance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version: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a window of context is considered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efficient when alignment is monotonic or dependencies are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Bahdanau et al 2014 and Luong et al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Images from Luong et al 2015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2B70E-0960-4740-9CC3-9646FD1AE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90" t="2585" b="2555"/>
          <a:stretch/>
        </p:blipFill>
        <p:spPr>
          <a:xfrm>
            <a:off x="8110695" y="1956214"/>
            <a:ext cx="3248388" cy="3912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47B8D-DFFD-4DBF-B731-61450369E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361" y="1956213"/>
            <a:ext cx="3308850" cy="391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9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797D-EBC1-4173-94AB-B2DCE4D1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Image2Seq Attention Decoder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93051BA-E487-4D4C-95CD-F7330C84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to sequence to sequence but generalized to image like objects for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for generation of sequences describing images with multiple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Challenging to train as image features must be transformed into similar space as sequence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Doubly challenging if alignment between image features and sequence features is not fixed.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Xu et al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 from https://github.com/da03/Attention-OCR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072DF43-E79D-412B-9564-3E43196E1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54" y="1129230"/>
            <a:ext cx="4823099" cy="506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7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BAFE-720D-4467-8B58-4C42F47A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Date Conversion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80E07-97C2-4098-A457-28C8E1D5BA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Encoding is done with a vanilla GRU RNN.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final hidden layer will be used to initialize the decoder hidden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hidden layers for all time steps are used as the context.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FA378-7911-43A2-BA80-BAEA0C59E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376" y="1766188"/>
            <a:ext cx="6187009" cy="332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4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1083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Attention Models 101</vt:lpstr>
      <vt:lpstr>About Me</vt:lpstr>
      <vt:lpstr>Outline</vt:lpstr>
      <vt:lpstr>General Attention Definition</vt:lpstr>
      <vt:lpstr>Scoring Functions</vt:lpstr>
      <vt:lpstr>Sequence Generation with Attention</vt:lpstr>
      <vt:lpstr>Seq2Seq Attention Decoder</vt:lpstr>
      <vt:lpstr>Image2Seq Attention Decoder</vt:lpstr>
      <vt:lpstr>Example – Date Conversion</vt:lpstr>
      <vt:lpstr>Example – Date Conversion</vt:lpstr>
      <vt:lpstr>Example – Date Conversion</vt:lpstr>
      <vt:lpstr>Encoding with Attention</vt:lpstr>
      <vt:lpstr>Independent Representation</vt:lpstr>
      <vt:lpstr>Contextual Representation</vt:lpstr>
      <vt:lpstr>Example – FFNN with Attention Toy Problem</vt:lpstr>
      <vt:lpstr>Example – FFNN with Attention Toy Problem</vt:lpstr>
      <vt:lpstr>Example – FFNN with Attention Toy Problem</vt:lpstr>
      <vt:lpstr>Bibliography</vt:lpstr>
      <vt:lpstr>See Also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Linzy</dc:creator>
  <cp:lastModifiedBy>Chris Linzy</cp:lastModifiedBy>
  <cp:revision>60</cp:revision>
  <dcterms:created xsi:type="dcterms:W3CDTF">2018-03-26T18:31:00Z</dcterms:created>
  <dcterms:modified xsi:type="dcterms:W3CDTF">2018-04-04T21:05:10Z</dcterms:modified>
</cp:coreProperties>
</file>