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57" r:id="rId5"/>
    <p:sldId id="258" r:id="rId6"/>
  </p:sldIdLst>
  <p:sldSz cx="2268538" cy="3168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36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41" y="518573"/>
            <a:ext cx="1928257" cy="1103160"/>
          </a:xfrm>
        </p:spPr>
        <p:txBody>
          <a:bodyPr anchor="b"/>
          <a:lstStyle>
            <a:lvl1pPr algn="ctr">
              <a:defRPr sz="14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567" y="1664275"/>
            <a:ext cx="1701404" cy="765023"/>
          </a:xfrm>
        </p:spPr>
        <p:txBody>
          <a:bodyPr/>
          <a:lstStyle>
            <a:lvl1pPr marL="0" indent="0" algn="ctr">
              <a:buNone/>
              <a:defRPr sz="595"/>
            </a:lvl1pPr>
            <a:lvl2pPr marL="113431" indent="0" algn="ctr">
              <a:buNone/>
              <a:defRPr sz="496"/>
            </a:lvl2pPr>
            <a:lvl3pPr marL="226863" indent="0" algn="ctr">
              <a:buNone/>
              <a:defRPr sz="447"/>
            </a:lvl3pPr>
            <a:lvl4pPr marL="340294" indent="0" algn="ctr">
              <a:buNone/>
              <a:defRPr sz="397"/>
            </a:lvl4pPr>
            <a:lvl5pPr marL="453725" indent="0" algn="ctr">
              <a:buNone/>
              <a:defRPr sz="397"/>
            </a:lvl5pPr>
            <a:lvl6pPr marL="567157" indent="0" algn="ctr">
              <a:buNone/>
              <a:defRPr sz="397"/>
            </a:lvl6pPr>
            <a:lvl7pPr marL="680588" indent="0" algn="ctr">
              <a:buNone/>
              <a:defRPr sz="397"/>
            </a:lvl7pPr>
            <a:lvl8pPr marL="794019" indent="0" algn="ctr">
              <a:buNone/>
              <a:defRPr sz="397"/>
            </a:lvl8pPr>
            <a:lvl9pPr marL="907451" indent="0" algn="ctr">
              <a:buNone/>
              <a:defRPr sz="39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0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0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3422" y="168701"/>
            <a:ext cx="489154" cy="268528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962" y="168701"/>
            <a:ext cx="1439104" cy="268528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0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1" y="789963"/>
            <a:ext cx="1956614" cy="1318070"/>
          </a:xfrm>
        </p:spPr>
        <p:txBody>
          <a:bodyPr anchor="b"/>
          <a:lstStyle>
            <a:lvl1pPr>
              <a:defRPr sz="14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81" y="2120503"/>
            <a:ext cx="1956614" cy="693142"/>
          </a:xfrm>
        </p:spPr>
        <p:txBody>
          <a:bodyPr/>
          <a:lstStyle>
            <a:lvl1pPr marL="0" indent="0">
              <a:buNone/>
              <a:defRPr sz="595">
                <a:solidFill>
                  <a:schemeClr val="tx1"/>
                </a:solidFill>
              </a:defRPr>
            </a:lvl1pPr>
            <a:lvl2pPr marL="113431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2pPr>
            <a:lvl3pPr marL="226863" indent="0">
              <a:buNone/>
              <a:defRPr sz="447">
                <a:solidFill>
                  <a:schemeClr val="tx1">
                    <a:tint val="75000"/>
                  </a:schemeClr>
                </a:solidFill>
              </a:defRPr>
            </a:lvl3pPr>
            <a:lvl4pPr marL="340294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4pPr>
            <a:lvl5pPr marL="453725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5pPr>
            <a:lvl6pPr marL="567157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6pPr>
            <a:lvl7pPr marL="680588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7pPr>
            <a:lvl8pPr marL="794019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8pPr>
            <a:lvl9pPr marL="907451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78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62" y="843507"/>
            <a:ext cx="964129" cy="20104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447" y="843507"/>
            <a:ext cx="964129" cy="20104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00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57" y="168702"/>
            <a:ext cx="1956614" cy="61245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58" y="776760"/>
            <a:ext cx="959698" cy="380678"/>
          </a:xfrm>
        </p:spPr>
        <p:txBody>
          <a:bodyPr anchor="b"/>
          <a:lstStyle>
            <a:lvl1pPr marL="0" indent="0">
              <a:buNone/>
              <a:defRPr sz="595" b="1"/>
            </a:lvl1pPr>
            <a:lvl2pPr marL="113431" indent="0">
              <a:buNone/>
              <a:defRPr sz="496" b="1"/>
            </a:lvl2pPr>
            <a:lvl3pPr marL="226863" indent="0">
              <a:buNone/>
              <a:defRPr sz="447" b="1"/>
            </a:lvl3pPr>
            <a:lvl4pPr marL="340294" indent="0">
              <a:buNone/>
              <a:defRPr sz="397" b="1"/>
            </a:lvl4pPr>
            <a:lvl5pPr marL="453725" indent="0">
              <a:buNone/>
              <a:defRPr sz="397" b="1"/>
            </a:lvl5pPr>
            <a:lvl6pPr marL="567157" indent="0">
              <a:buNone/>
              <a:defRPr sz="397" b="1"/>
            </a:lvl6pPr>
            <a:lvl7pPr marL="680588" indent="0">
              <a:buNone/>
              <a:defRPr sz="397" b="1"/>
            </a:lvl7pPr>
            <a:lvl8pPr marL="794019" indent="0">
              <a:buNone/>
              <a:defRPr sz="397" b="1"/>
            </a:lvl8pPr>
            <a:lvl9pPr marL="907451" indent="0">
              <a:buNone/>
              <a:defRPr sz="39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58" y="1157437"/>
            <a:ext cx="959698" cy="17024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8448" y="776760"/>
            <a:ext cx="964424" cy="380678"/>
          </a:xfrm>
        </p:spPr>
        <p:txBody>
          <a:bodyPr anchor="b"/>
          <a:lstStyle>
            <a:lvl1pPr marL="0" indent="0">
              <a:buNone/>
              <a:defRPr sz="595" b="1"/>
            </a:lvl1pPr>
            <a:lvl2pPr marL="113431" indent="0">
              <a:buNone/>
              <a:defRPr sz="496" b="1"/>
            </a:lvl2pPr>
            <a:lvl3pPr marL="226863" indent="0">
              <a:buNone/>
              <a:defRPr sz="447" b="1"/>
            </a:lvl3pPr>
            <a:lvl4pPr marL="340294" indent="0">
              <a:buNone/>
              <a:defRPr sz="397" b="1"/>
            </a:lvl4pPr>
            <a:lvl5pPr marL="453725" indent="0">
              <a:buNone/>
              <a:defRPr sz="397" b="1"/>
            </a:lvl5pPr>
            <a:lvl6pPr marL="567157" indent="0">
              <a:buNone/>
              <a:defRPr sz="397" b="1"/>
            </a:lvl6pPr>
            <a:lvl7pPr marL="680588" indent="0">
              <a:buNone/>
              <a:defRPr sz="397" b="1"/>
            </a:lvl7pPr>
            <a:lvl8pPr marL="794019" indent="0">
              <a:buNone/>
              <a:defRPr sz="397" b="1"/>
            </a:lvl8pPr>
            <a:lvl9pPr marL="907451" indent="0">
              <a:buNone/>
              <a:defRPr sz="39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8448" y="1157437"/>
            <a:ext cx="964424" cy="17024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3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8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2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57" y="211243"/>
            <a:ext cx="731663" cy="739352"/>
          </a:xfrm>
        </p:spPr>
        <p:txBody>
          <a:bodyPr anchor="b"/>
          <a:lstStyle>
            <a:lvl1pPr>
              <a:defRPr sz="79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424" y="456228"/>
            <a:ext cx="1148447" cy="2251795"/>
          </a:xfrm>
        </p:spPr>
        <p:txBody>
          <a:bodyPr/>
          <a:lstStyle>
            <a:lvl1pPr>
              <a:defRPr sz="794"/>
            </a:lvl1pPr>
            <a:lvl2pPr>
              <a:defRPr sz="695"/>
            </a:lvl2pPr>
            <a:lvl3pPr>
              <a:defRPr sz="595"/>
            </a:lvl3pPr>
            <a:lvl4pPr>
              <a:defRPr sz="496"/>
            </a:lvl4pPr>
            <a:lvl5pPr>
              <a:defRPr sz="496"/>
            </a:lvl5pPr>
            <a:lvl6pPr>
              <a:defRPr sz="496"/>
            </a:lvl6pPr>
            <a:lvl7pPr>
              <a:defRPr sz="496"/>
            </a:lvl7pPr>
            <a:lvl8pPr>
              <a:defRPr sz="496"/>
            </a:lvl8pPr>
            <a:lvl9pPr>
              <a:defRPr sz="49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57" y="950595"/>
            <a:ext cx="731663" cy="1761095"/>
          </a:xfrm>
        </p:spPr>
        <p:txBody>
          <a:bodyPr/>
          <a:lstStyle>
            <a:lvl1pPr marL="0" indent="0">
              <a:buNone/>
              <a:defRPr sz="397"/>
            </a:lvl1pPr>
            <a:lvl2pPr marL="113431" indent="0">
              <a:buNone/>
              <a:defRPr sz="347"/>
            </a:lvl2pPr>
            <a:lvl3pPr marL="226863" indent="0">
              <a:buNone/>
              <a:defRPr sz="298"/>
            </a:lvl3pPr>
            <a:lvl4pPr marL="340294" indent="0">
              <a:buNone/>
              <a:defRPr sz="248"/>
            </a:lvl4pPr>
            <a:lvl5pPr marL="453725" indent="0">
              <a:buNone/>
              <a:defRPr sz="248"/>
            </a:lvl5pPr>
            <a:lvl6pPr marL="567157" indent="0">
              <a:buNone/>
              <a:defRPr sz="248"/>
            </a:lvl6pPr>
            <a:lvl7pPr marL="680588" indent="0">
              <a:buNone/>
              <a:defRPr sz="248"/>
            </a:lvl7pPr>
            <a:lvl8pPr marL="794019" indent="0">
              <a:buNone/>
              <a:defRPr sz="248"/>
            </a:lvl8pPr>
            <a:lvl9pPr marL="907451" indent="0">
              <a:buNone/>
              <a:defRPr sz="24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6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57" y="211243"/>
            <a:ext cx="731663" cy="739352"/>
          </a:xfrm>
        </p:spPr>
        <p:txBody>
          <a:bodyPr anchor="b"/>
          <a:lstStyle>
            <a:lvl1pPr>
              <a:defRPr sz="79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4424" y="456228"/>
            <a:ext cx="1148447" cy="2251795"/>
          </a:xfrm>
        </p:spPr>
        <p:txBody>
          <a:bodyPr anchor="t"/>
          <a:lstStyle>
            <a:lvl1pPr marL="0" indent="0">
              <a:buNone/>
              <a:defRPr sz="794"/>
            </a:lvl1pPr>
            <a:lvl2pPr marL="113431" indent="0">
              <a:buNone/>
              <a:defRPr sz="695"/>
            </a:lvl2pPr>
            <a:lvl3pPr marL="226863" indent="0">
              <a:buNone/>
              <a:defRPr sz="595"/>
            </a:lvl3pPr>
            <a:lvl4pPr marL="340294" indent="0">
              <a:buNone/>
              <a:defRPr sz="496"/>
            </a:lvl4pPr>
            <a:lvl5pPr marL="453725" indent="0">
              <a:buNone/>
              <a:defRPr sz="496"/>
            </a:lvl5pPr>
            <a:lvl6pPr marL="567157" indent="0">
              <a:buNone/>
              <a:defRPr sz="496"/>
            </a:lvl6pPr>
            <a:lvl7pPr marL="680588" indent="0">
              <a:buNone/>
              <a:defRPr sz="496"/>
            </a:lvl7pPr>
            <a:lvl8pPr marL="794019" indent="0">
              <a:buNone/>
              <a:defRPr sz="496"/>
            </a:lvl8pPr>
            <a:lvl9pPr marL="907451" indent="0">
              <a:buNone/>
              <a:defRPr sz="49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57" y="950595"/>
            <a:ext cx="731663" cy="1761095"/>
          </a:xfrm>
        </p:spPr>
        <p:txBody>
          <a:bodyPr/>
          <a:lstStyle>
            <a:lvl1pPr marL="0" indent="0">
              <a:buNone/>
              <a:defRPr sz="397"/>
            </a:lvl1pPr>
            <a:lvl2pPr marL="113431" indent="0">
              <a:buNone/>
              <a:defRPr sz="347"/>
            </a:lvl2pPr>
            <a:lvl3pPr marL="226863" indent="0">
              <a:buNone/>
              <a:defRPr sz="298"/>
            </a:lvl3pPr>
            <a:lvl4pPr marL="340294" indent="0">
              <a:buNone/>
              <a:defRPr sz="248"/>
            </a:lvl4pPr>
            <a:lvl5pPr marL="453725" indent="0">
              <a:buNone/>
              <a:defRPr sz="248"/>
            </a:lvl5pPr>
            <a:lvl6pPr marL="567157" indent="0">
              <a:buNone/>
              <a:defRPr sz="248"/>
            </a:lvl6pPr>
            <a:lvl7pPr marL="680588" indent="0">
              <a:buNone/>
              <a:defRPr sz="248"/>
            </a:lvl7pPr>
            <a:lvl8pPr marL="794019" indent="0">
              <a:buNone/>
              <a:defRPr sz="248"/>
            </a:lvl8pPr>
            <a:lvl9pPr marL="907451" indent="0">
              <a:buNone/>
              <a:defRPr sz="24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1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962" y="168702"/>
            <a:ext cx="1956614" cy="612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62" y="843507"/>
            <a:ext cx="1956614" cy="201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962" y="2936870"/>
            <a:ext cx="510421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EFFD2-0BE6-4698-AE2E-C31383899325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453" y="2936870"/>
            <a:ext cx="765632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2155" y="2936870"/>
            <a:ext cx="510421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53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6863" rtl="0" eaLnBrk="1" latinLnBrk="0" hangingPunct="1">
        <a:lnSpc>
          <a:spcPct val="90000"/>
        </a:lnSpc>
        <a:spcBef>
          <a:spcPct val="0"/>
        </a:spcBef>
        <a:buNone/>
        <a:defRPr sz="1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16" indent="-56716" algn="l" defTabSz="226863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695" kern="1200">
          <a:solidFill>
            <a:schemeClr val="tx1"/>
          </a:solidFill>
          <a:latin typeface="+mn-lt"/>
          <a:ea typeface="+mn-ea"/>
          <a:cs typeface="+mn-cs"/>
        </a:defRPr>
      </a:lvl1pPr>
      <a:lvl2pPr marL="170147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2pPr>
      <a:lvl3pPr marL="283578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97010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4pPr>
      <a:lvl5pPr marL="510441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5pPr>
      <a:lvl6pPr marL="623872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6pPr>
      <a:lvl7pPr marL="737304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7pPr>
      <a:lvl8pPr marL="850735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8pPr>
      <a:lvl9pPr marL="964166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1pPr>
      <a:lvl2pPr marL="113431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2pPr>
      <a:lvl3pPr marL="226863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3pPr>
      <a:lvl4pPr marL="340294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4pPr>
      <a:lvl5pPr marL="453725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5pPr>
      <a:lvl6pPr marL="567157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6pPr>
      <a:lvl7pPr marL="680588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7pPr>
      <a:lvl8pPr marL="794019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8pPr>
      <a:lvl9pPr marL="907451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21" Type="http://schemas.openxmlformats.org/officeDocument/2006/relationships/image" Target="../media/image8.png"/><Relationship Id="rId7" Type="http://schemas.openxmlformats.org/officeDocument/2006/relationships/image" Target="../media/image28.png"/><Relationship Id="rId12" Type="http://schemas.openxmlformats.org/officeDocument/2006/relationships/image" Target="../media/image9.png"/><Relationship Id="rId17" Type="http://schemas.openxmlformats.org/officeDocument/2006/relationships/image" Target="../media/image37.png"/><Relationship Id="rId2" Type="http://schemas.openxmlformats.org/officeDocument/2006/relationships/image" Target="../media/image23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23" Type="http://schemas.openxmlformats.org/officeDocument/2006/relationships/image" Target="../media/image42.png"/><Relationship Id="rId10" Type="http://schemas.openxmlformats.org/officeDocument/2006/relationships/image" Target="../media/image31.pn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Relationship Id="rId22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48C4303-E11C-E645-E50C-7266674E3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6" t="5367" r="24293" b="5554"/>
          <a:stretch/>
        </p:blipFill>
        <p:spPr>
          <a:xfrm>
            <a:off x="0" y="0"/>
            <a:ext cx="2268538" cy="3162021"/>
          </a:xfrm>
          <a:prstGeom prst="rect">
            <a:avLst/>
          </a:prstGeom>
        </p:spPr>
      </p:pic>
      <p:pic>
        <p:nvPicPr>
          <p:cNvPr id="3" name="Imagem 2" descr="Foto preta e branca de uma janela&#10;&#10;Descrição gerada automaticamente com confiança média">
            <a:extLst>
              <a:ext uri="{FF2B5EF4-FFF2-40B4-BE49-F238E27FC236}">
                <a16:creationId xmlns:a16="http://schemas.microsoft.com/office/drawing/2014/main" id="{6D41B09F-DE91-9EA4-4714-3755C150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68538" cy="3168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18135A-EED2-2A0D-6F6E-2BB598A89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" y="1862851"/>
            <a:ext cx="149208" cy="1492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68CAF4-3A02-69D0-14D1-321D84A7E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0" y="2590041"/>
            <a:ext cx="1475580" cy="4857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978B8A3-D253-C319-20DE-BFB7150B9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0" y="2338259"/>
            <a:ext cx="99218" cy="10523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AA53360-FFC8-DC0C-804B-A1917E0047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80" y="2051404"/>
            <a:ext cx="112635" cy="12228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FBAADE-9787-E695-7EBD-C794A21CE8EE}"/>
              </a:ext>
            </a:extLst>
          </p:cNvPr>
          <p:cNvSpPr txBox="1"/>
          <p:nvPr/>
        </p:nvSpPr>
        <p:spPr>
          <a:xfrm>
            <a:off x="333369" y="198796"/>
            <a:ext cx="16144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latin typeface="Poor Richard" panose="02080502050505020702" pitchFamily="18" charset="0"/>
              </a:rPr>
              <a:t>MODEL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84F2E1-9AD4-FD27-AE06-278F6515E944}"/>
              </a:ext>
            </a:extLst>
          </p:cNvPr>
          <p:cNvSpPr txBox="1"/>
          <p:nvPr/>
        </p:nvSpPr>
        <p:spPr>
          <a:xfrm>
            <a:off x="333369" y="427393"/>
            <a:ext cx="1601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Poor Richard" panose="02080502050505020702" pitchFamily="18" charset="0"/>
              </a:rPr>
              <a:t>Categoria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960939E-F351-7351-2340-D15911D72427}"/>
              </a:ext>
            </a:extLst>
          </p:cNvPr>
          <p:cNvSpPr txBox="1"/>
          <p:nvPr/>
        </p:nvSpPr>
        <p:spPr>
          <a:xfrm>
            <a:off x="944746" y="180774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Poor Richard" panose="02080502050505020702" pitchFamily="18" charset="0"/>
              </a:rPr>
              <a:t>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A60A778-5D74-6131-1DF1-F2C2BF0DB490}"/>
              </a:ext>
            </a:extLst>
          </p:cNvPr>
          <p:cNvSpPr txBox="1"/>
          <p:nvPr/>
        </p:nvSpPr>
        <p:spPr>
          <a:xfrm>
            <a:off x="965377" y="199790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Poor Richard" panose="02080502050505020702" pitchFamily="18" charset="0"/>
              </a:rPr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9CF3DE-DA1C-5438-4C1D-8F07A5C1EC85}"/>
              </a:ext>
            </a:extLst>
          </p:cNvPr>
          <p:cNvSpPr txBox="1"/>
          <p:nvPr/>
        </p:nvSpPr>
        <p:spPr>
          <a:xfrm>
            <a:off x="333369" y="2190426"/>
            <a:ext cx="16017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b="1" dirty="0">
                <a:latin typeface="Poor Richard" panose="02080502050505020702" pitchFamily="18" charset="0"/>
              </a:rPr>
              <a:t>Nome </a:t>
            </a:r>
            <a:r>
              <a:rPr lang="pt-BR" sz="500" i="1" dirty="0">
                <a:latin typeface="Poor Richard" panose="02080502050505020702" pitchFamily="18" charset="0"/>
              </a:rPr>
              <a:t>Ação </a:t>
            </a:r>
            <a:r>
              <a:rPr lang="pt-BR" sz="500" i="1" dirty="0" err="1">
                <a:latin typeface="Poor Richard" panose="02080502050505020702" pitchFamily="18" charset="0"/>
              </a:rPr>
              <a:t>Sidekick</a:t>
            </a:r>
            <a:endParaRPr lang="pt-BR" sz="600" i="1" dirty="0">
              <a:latin typeface="Poor Richard" panose="02080502050505020702" pitchFamily="18" charset="0"/>
            </a:endParaRPr>
          </a:p>
        </p:txBody>
      </p:sp>
      <p:pic>
        <p:nvPicPr>
          <p:cNvPr id="44" name="Imagem 43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D590C9E9-F8D1-A2E1-0FEA-B6DA842E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595313"/>
            <a:ext cx="366712" cy="366712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A51AC39C-2969-6AA3-780F-D8220A162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882" y="595963"/>
            <a:ext cx="366712" cy="366712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A1000812-19D6-95E6-CB24-181BEC5983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9366" y="1942417"/>
            <a:ext cx="174440" cy="174440"/>
          </a:xfrm>
          <a:prstGeom prst="rect">
            <a:avLst/>
          </a:prstGeom>
        </p:spPr>
      </p:pic>
      <p:pic>
        <p:nvPicPr>
          <p:cNvPr id="49" name="Imagem 48" descr="Im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CA9C25D1-F108-E078-3818-BEF1E03B0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9" y="1938116"/>
            <a:ext cx="183348" cy="183348"/>
          </a:xfrm>
          <a:prstGeom prst="rect">
            <a:avLst/>
          </a:prstGeom>
        </p:spPr>
      </p:pic>
      <p:pic>
        <p:nvPicPr>
          <p:cNvPr id="53" name="Imagem 52" descr="Imagem em preto e branco&#10;&#10;Descrição gerada automaticamente">
            <a:extLst>
              <a:ext uri="{FF2B5EF4-FFF2-40B4-BE49-F238E27FC236}">
                <a16:creationId xmlns:a16="http://schemas.microsoft.com/office/drawing/2014/main" id="{15F16639-0480-8852-7F8C-00915B2D8A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26" y="2693603"/>
            <a:ext cx="162348" cy="162348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6DB42E71-1F94-7C91-54A4-7FB5960CBBAB}"/>
              </a:ext>
            </a:extLst>
          </p:cNvPr>
          <p:cNvSpPr txBox="1"/>
          <p:nvPr/>
        </p:nvSpPr>
        <p:spPr>
          <a:xfrm>
            <a:off x="1700428" y="2681482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>
                <a:latin typeface="Poor Richard" panose="02080502050505020702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6467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A5556B8-C818-CB40-8101-7E0F81A3E3BB}"/>
              </a:ext>
            </a:extLst>
          </p:cNvPr>
          <p:cNvGrpSpPr/>
          <p:nvPr/>
        </p:nvGrpSpPr>
        <p:grpSpPr>
          <a:xfrm>
            <a:off x="0" y="0"/>
            <a:ext cx="2268538" cy="3168650"/>
            <a:chOff x="0" y="0"/>
            <a:chExt cx="2268538" cy="3168650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848C4303-E11C-E645-E50C-7266674E3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3" t="9931" r="4694" b="2750"/>
            <a:stretch/>
          </p:blipFill>
          <p:spPr>
            <a:xfrm>
              <a:off x="0" y="0"/>
              <a:ext cx="2268538" cy="3162021"/>
            </a:xfrm>
            <a:prstGeom prst="rect">
              <a:avLst/>
            </a:prstGeom>
          </p:spPr>
        </p:pic>
        <p:pic>
          <p:nvPicPr>
            <p:cNvPr id="3" name="Imagem 2" descr="Foto preta e branca de uma janela&#10;&#10;Descrição gerada automaticamente com confiança média">
              <a:extLst>
                <a:ext uri="{FF2B5EF4-FFF2-40B4-BE49-F238E27FC236}">
                  <a16:creationId xmlns:a16="http://schemas.microsoft.com/office/drawing/2014/main" id="{6D41B09F-DE91-9EA4-4714-3755C1505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68538" cy="316865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018135A-EED2-2A0D-6F6E-2BB598A8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518" y="1862851"/>
              <a:ext cx="149208" cy="149208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768CAF4-3A02-69D0-14D1-321D84A7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70" y="2574166"/>
              <a:ext cx="1475580" cy="4857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AA53360-FFC8-DC0C-804B-A1917E004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280" y="2051404"/>
              <a:ext cx="112635" cy="122289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9FBAADE-9787-E695-7EBD-C794A21CE8EE}"/>
                </a:ext>
              </a:extLst>
            </p:cNvPr>
            <p:cNvSpPr txBox="1"/>
            <p:nvPr/>
          </p:nvSpPr>
          <p:spPr>
            <a:xfrm>
              <a:off x="333369" y="198796"/>
              <a:ext cx="16144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err="1">
                  <a:latin typeface="Poor Richard" panose="02080502050505020702" pitchFamily="18" charset="0"/>
                </a:rPr>
                <a:t>Saori</a:t>
              </a:r>
              <a:r>
                <a:rPr lang="pt-BR" sz="1500" dirty="0">
                  <a:latin typeface="Poor Richard" panose="02080502050505020702" pitchFamily="18" charset="0"/>
                </a:rPr>
                <a:t> </a:t>
              </a:r>
              <a:r>
                <a:rPr lang="pt-BR" sz="1500" dirty="0" err="1">
                  <a:latin typeface="Poor Richard" panose="02080502050505020702" pitchFamily="18" charset="0"/>
                </a:rPr>
                <a:t>Kido</a:t>
              </a:r>
              <a:endParaRPr lang="pt-BR" sz="1500" dirty="0">
                <a:latin typeface="Poor Richard" panose="02080502050505020702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384F2E1-9AD4-FD27-AE06-278F6515E944}"/>
                </a:ext>
              </a:extLst>
            </p:cNvPr>
            <p:cNvSpPr txBox="1"/>
            <p:nvPr/>
          </p:nvSpPr>
          <p:spPr>
            <a:xfrm>
              <a:off x="333369" y="427393"/>
              <a:ext cx="160179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Poor Richard" panose="02080502050505020702" pitchFamily="18" charset="0"/>
                </a:rPr>
                <a:t>Deusa Atena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960939E-F351-7351-2340-D15911D72427}"/>
                </a:ext>
              </a:extLst>
            </p:cNvPr>
            <p:cNvSpPr txBox="1"/>
            <p:nvPr/>
          </p:nvSpPr>
          <p:spPr>
            <a:xfrm>
              <a:off x="944746" y="180774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Poor Richard" panose="02080502050505020702" pitchFamily="18" charset="0"/>
                </a:rPr>
                <a:t>6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60A778-5D74-6131-1DF1-F2C2BF0DB490}"/>
                </a:ext>
              </a:extLst>
            </p:cNvPr>
            <p:cNvSpPr txBox="1"/>
            <p:nvPr/>
          </p:nvSpPr>
          <p:spPr>
            <a:xfrm>
              <a:off x="965377" y="1997903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Poor Richard" panose="02080502050505020702" pitchFamily="18" charset="0"/>
                </a:rPr>
                <a:t>2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49CF3DE-DA1C-5438-4C1D-8F07A5C1EC85}"/>
                </a:ext>
              </a:extLst>
            </p:cNvPr>
            <p:cNvSpPr txBox="1"/>
            <p:nvPr/>
          </p:nvSpPr>
          <p:spPr>
            <a:xfrm>
              <a:off x="333369" y="2190426"/>
              <a:ext cx="15934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latin typeface="Poor Richard" panose="02080502050505020702" pitchFamily="18" charset="0"/>
                </a:rPr>
                <a:t>Aura de Atena </a:t>
              </a:r>
              <a:r>
                <a:rPr lang="pt-BR" sz="500" i="1" dirty="0">
                  <a:latin typeface="Poor Richard" panose="02080502050505020702" pitchFamily="18" charset="0"/>
                </a:rPr>
                <a:t>Efeito Líder</a:t>
              </a:r>
            </a:p>
            <a:p>
              <a:r>
                <a:rPr lang="pt-BR" sz="500" dirty="0">
                  <a:latin typeface="Poor Richard" panose="02080502050505020702" pitchFamily="18" charset="0"/>
                </a:rPr>
                <a:t>Todo dano recebido por </a:t>
              </a:r>
              <a:r>
                <a:rPr lang="pt-BR" sz="500" b="1" dirty="0" err="1">
                  <a:latin typeface="Poor Richard" panose="02080502050505020702" pitchFamily="18" charset="0"/>
                </a:rPr>
                <a:t>Saori</a:t>
              </a:r>
              <a:r>
                <a:rPr lang="pt-BR" sz="500" b="1" dirty="0">
                  <a:latin typeface="Poor Richard" panose="02080502050505020702" pitchFamily="18" charset="0"/>
                </a:rPr>
                <a:t> </a:t>
              </a:r>
              <a:r>
                <a:rPr lang="pt-BR" sz="500" b="1" dirty="0" err="1">
                  <a:latin typeface="Poor Richard" panose="02080502050505020702" pitchFamily="18" charset="0"/>
                </a:rPr>
                <a:t>Kido</a:t>
              </a:r>
              <a:r>
                <a:rPr lang="pt-BR" sz="500" dirty="0">
                  <a:latin typeface="Poor Richard" panose="02080502050505020702" pitchFamily="18" charset="0"/>
                </a:rPr>
                <a:t> pode ser redirecionado para um </a:t>
              </a:r>
              <a:r>
                <a:rPr lang="pt-BR" sz="500" i="1" dirty="0">
                  <a:latin typeface="Poor Richard" panose="02080502050505020702" pitchFamily="18" charset="0"/>
                </a:rPr>
                <a:t>Cavaleiro de Bronze</a:t>
              </a:r>
              <a:r>
                <a:rPr lang="pt-BR" sz="500" dirty="0">
                  <a:latin typeface="Poor Richard" panose="02080502050505020702" pitchFamily="18" charset="0"/>
                </a:rPr>
                <a:t>. </a:t>
              </a:r>
              <a:r>
                <a:rPr lang="pt-BR" sz="500" b="1" dirty="0" err="1">
                  <a:latin typeface="Poor Richard" panose="02080502050505020702" pitchFamily="18" charset="0"/>
                </a:rPr>
                <a:t>Saori</a:t>
              </a:r>
              <a:r>
                <a:rPr lang="pt-BR" sz="500" b="1" dirty="0">
                  <a:latin typeface="Poor Richard" panose="02080502050505020702" pitchFamily="18" charset="0"/>
                </a:rPr>
                <a:t> </a:t>
              </a:r>
              <a:r>
                <a:rPr lang="pt-BR" sz="500" b="1" dirty="0" err="1">
                  <a:latin typeface="Poor Richard" panose="02080502050505020702" pitchFamily="18" charset="0"/>
                </a:rPr>
                <a:t>Kido</a:t>
              </a:r>
              <a:r>
                <a:rPr lang="pt-BR" sz="500" b="1" dirty="0">
                  <a:latin typeface="Poor Richard" panose="02080502050505020702" pitchFamily="18" charset="0"/>
                </a:rPr>
                <a:t> </a:t>
              </a:r>
              <a:r>
                <a:rPr lang="pt-BR" sz="500" dirty="0">
                  <a:latin typeface="Poor Richard" panose="02080502050505020702" pitchFamily="18" charset="0"/>
                </a:rPr>
                <a:t>e todos os </a:t>
              </a:r>
              <a:r>
                <a:rPr lang="pt-BR" sz="500" i="1" dirty="0">
                  <a:latin typeface="Poor Richard" panose="02080502050505020702" pitchFamily="18" charset="0"/>
                </a:rPr>
                <a:t>Cavaleiros de Bronze</a:t>
              </a:r>
              <a:r>
                <a:rPr lang="pt-BR" sz="500" dirty="0">
                  <a:latin typeface="Poor Richard" panose="02080502050505020702" pitchFamily="18" charset="0"/>
                </a:rPr>
                <a:t> se tornam Imunes a </a:t>
              </a:r>
              <a:r>
                <a:rPr lang="pt-BR" sz="500" dirty="0" err="1">
                  <a:latin typeface="Poor Richard" panose="02080502050505020702" pitchFamily="18" charset="0"/>
                </a:rPr>
                <a:t>Debuffs</a:t>
              </a:r>
              <a:endParaRPr lang="pt-BR" sz="500" dirty="0">
                <a:latin typeface="Poor Richard" panose="02080502050505020702" pitchFamily="18" charset="0"/>
              </a:endParaRPr>
            </a:p>
          </p:txBody>
        </p:sp>
        <p:pic>
          <p:nvPicPr>
            <p:cNvPr id="44" name="Imagem 43" descr="Desenho preto e branco&#10;&#10;Descrição gerada automaticamente com confiança média">
              <a:extLst>
                <a:ext uri="{FF2B5EF4-FFF2-40B4-BE49-F238E27FC236}">
                  <a16:creationId xmlns:a16="http://schemas.microsoft.com/office/drawing/2014/main" id="{D590C9E9-F8D1-A2E1-0FEA-B6DA842E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1" y="595313"/>
              <a:ext cx="366712" cy="366712"/>
            </a:xfrm>
            <a:prstGeom prst="rect">
              <a:avLst/>
            </a:prstGeom>
          </p:spPr>
        </p:pic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A51AC39C-2969-6AA3-780F-D8220A162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4882" y="595963"/>
              <a:ext cx="366712" cy="366712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04F2621-C96A-AD70-AB6F-3F51AE1BA454}"/>
                </a:ext>
              </a:extLst>
            </p:cNvPr>
            <p:cNvSpPr txBox="1"/>
            <p:nvPr/>
          </p:nvSpPr>
          <p:spPr>
            <a:xfrm>
              <a:off x="333369" y="2572687"/>
              <a:ext cx="1593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latin typeface="Poor Richard" panose="02080502050505020702" pitchFamily="18" charset="0"/>
                </a:rPr>
                <a:t>Benção de Nike</a:t>
              </a:r>
              <a:br>
                <a:rPr lang="pt-BR" sz="600" b="1" dirty="0">
                  <a:latin typeface="Poor Richard" panose="02080502050505020702" pitchFamily="18" charset="0"/>
                </a:rPr>
              </a:br>
              <a:r>
                <a:rPr lang="pt-BR" sz="500" dirty="0">
                  <a:latin typeface="Poor Richard" panose="02080502050505020702" pitchFamily="18" charset="0"/>
                </a:rPr>
                <a:t>A próxima ação que cause dano do </a:t>
              </a:r>
              <a:r>
                <a:rPr lang="pt-BR" sz="500" i="1" dirty="0">
                  <a:latin typeface="Poor Richard" panose="02080502050505020702" pitchFamily="18" charset="0"/>
                </a:rPr>
                <a:t>Cavaleiro de Bronze</a:t>
              </a:r>
              <a:r>
                <a:rPr lang="pt-BR" sz="500" dirty="0">
                  <a:latin typeface="Poor Richard" panose="02080502050505020702" pitchFamily="18" charset="0"/>
                </a:rPr>
                <a:t> alvo irá causar 2 pontos extras.</a:t>
              </a:r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252BE8F0-3549-E97A-50C5-DA3D6BB7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51" y="2616976"/>
              <a:ext cx="99218" cy="105231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E729590D-174F-3CF5-B610-1335E2F86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04" y="2616976"/>
              <a:ext cx="99218" cy="105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51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980E4CB-EDD4-114D-160E-E0F34BFD044B}"/>
              </a:ext>
            </a:extLst>
          </p:cNvPr>
          <p:cNvGrpSpPr/>
          <p:nvPr/>
        </p:nvGrpSpPr>
        <p:grpSpPr>
          <a:xfrm>
            <a:off x="0" y="0"/>
            <a:ext cx="2268538" cy="3168650"/>
            <a:chOff x="0" y="0"/>
            <a:chExt cx="2268538" cy="31686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48C4303-E11C-E645-E50C-7266674E3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12" t="746" r="6588" b="4363"/>
            <a:stretch/>
          </p:blipFill>
          <p:spPr>
            <a:xfrm>
              <a:off x="0" y="0"/>
              <a:ext cx="2268538" cy="3162021"/>
            </a:xfrm>
            <a:prstGeom prst="rect">
              <a:avLst/>
            </a:prstGeom>
          </p:spPr>
        </p:pic>
        <p:pic>
          <p:nvPicPr>
            <p:cNvPr id="3" name="Imagem 2" descr="Foto preta e branca de uma janela&#10;&#10;Descrição gerada automaticamente com confiança média">
              <a:extLst>
                <a:ext uri="{FF2B5EF4-FFF2-40B4-BE49-F238E27FC236}">
                  <a16:creationId xmlns:a16="http://schemas.microsoft.com/office/drawing/2014/main" id="{6D41B09F-DE91-9EA4-4714-3755C1505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68538" cy="316865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018135A-EED2-2A0D-6F6E-2BB598A8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518" y="1862851"/>
              <a:ext cx="149208" cy="149208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768CAF4-3A02-69D0-14D1-321D84A7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70" y="2497968"/>
              <a:ext cx="1475580" cy="4857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AA53360-FFC8-DC0C-804B-A1917E004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280" y="2051404"/>
              <a:ext cx="112635" cy="122289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9FBAADE-9787-E695-7EBD-C794A21CE8EE}"/>
                </a:ext>
              </a:extLst>
            </p:cNvPr>
            <p:cNvSpPr txBox="1"/>
            <p:nvPr/>
          </p:nvSpPr>
          <p:spPr>
            <a:xfrm>
              <a:off x="333369" y="198796"/>
              <a:ext cx="16144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dirty="0">
                  <a:latin typeface="Poor Richard" panose="02080502050505020702" pitchFamily="18" charset="0"/>
                </a:rPr>
                <a:t>Seiya de </a:t>
              </a:r>
              <a:r>
                <a:rPr lang="pt-BR" sz="1500" dirty="0" err="1">
                  <a:latin typeface="Poor Richard" panose="02080502050505020702" pitchFamily="18" charset="0"/>
                </a:rPr>
                <a:t>Pégasus</a:t>
              </a:r>
              <a:endParaRPr lang="pt-BR" sz="1500" dirty="0">
                <a:latin typeface="Poor Richard" panose="02080502050505020702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384F2E1-9AD4-FD27-AE06-278F6515E944}"/>
                </a:ext>
              </a:extLst>
            </p:cNvPr>
            <p:cNvSpPr txBox="1"/>
            <p:nvPr/>
          </p:nvSpPr>
          <p:spPr>
            <a:xfrm>
              <a:off x="333369" y="427393"/>
              <a:ext cx="160179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Poor Richard" panose="02080502050505020702" pitchFamily="18" charset="0"/>
                </a:rPr>
                <a:t>Cavaleiro de Bronze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960939E-F351-7351-2340-D15911D72427}"/>
                </a:ext>
              </a:extLst>
            </p:cNvPr>
            <p:cNvSpPr txBox="1"/>
            <p:nvPr/>
          </p:nvSpPr>
          <p:spPr>
            <a:xfrm>
              <a:off x="944746" y="180774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Poor Richard" panose="02080502050505020702" pitchFamily="18" charset="0"/>
                </a:rPr>
                <a:t>2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60A778-5D74-6131-1DF1-F2C2BF0DB490}"/>
                </a:ext>
              </a:extLst>
            </p:cNvPr>
            <p:cNvSpPr txBox="1"/>
            <p:nvPr/>
          </p:nvSpPr>
          <p:spPr>
            <a:xfrm>
              <a:off x="965377" y="1997903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Poor Richard" panose="02080502050505020702" pitchFamily="18" charset="0"/>
                </a:rPr>
                <a:t>2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49CF3DE-DA1C-5438-4C1D-8F07A5C1EC85}"/>
                </a:ext>
              </a:extLst>
            </p:cNvPr>
            <p:cNvSpPr txBox="1"/>
            <p:nvPr/>
          </p:nvSpPr>
          <p:spPr>
            <a:xfrm>
              <a:off x="333369" y="2190426"/>
              <a:ext cx="1593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latin typeface="Poor Richard" panose="02080502050505020702" pitchFamily="18" charset="0"/>
                </a:rPr>
                <a:t>Guerra </a:t>
              </a:r>
              <a:r>
                <a:rPr lang="pt-BR" sz="600" b="1" dirty="0" err="1">
                  <a:latin typeface="Poor Richard" panose="02080502050505020702" pitchFamily="18" charset="0"/>
                </a:rPr>
                <a:t>Galática</a:t>
              </a:r>
              <a:r>
                <a:rPr lang="pt-BR" sz="600" b="1" dirty="0">
                  <a:latin typeface="Poor Richard" panose="02080502050505020702" pitchFamily="18" charset="0"/>
                </a:rPr>
                <a:t> </a:t>
              </a:r>
              <a:r>
                <a:rPr lang="pt-BR" sz="500" i="1" dirty="0">
                  <a:latin typeface="Poor Richard" panose="02080502050505020702" pitchFamily="18" charset="0"/>
                </a:rPr>
                <a:t>Passiva</a:t>
              </a:r>
            </a:p>
            <a:p>
              <a:r>
                <a:rPr lang="pt-BR" sz="500" dirty="0">
                  <a:latin typeface="Poor Richard" panose="02080502050505020702" pitchFamily="18" charset="0"/>
                </a:rPr>
                <a:t>Se </a:t>
              </a:r>
              <a:r>
                <a:rPr lang="pt-BR" sz="500" b="1" dirty="0">
                  <a:latin typeface="Poor Richard" panose="02080502050505020702" pitchFamily="18" charset="0"/>
                </a:rPr>
                <a:t>Shiryu de Dragão</a:t>
              </a:r>
              <a:r>
                <a:rPr lang="pt-BR" sz="500" dirty="0">
                  <a:latin typeface="Poor Richard" panose="02080502050505020702" pitchFamily="18" charset="0"/>
                </a:rPr>
                <a:t> estiver em jogo, durante a fase principal coloque um Token de </a:t>
              </a:r>
              <a:r>
                <a:rPr lang="pt-BR" sz="500" dirty="0" err="1">
                  <a:latin typeface="Poor Richard" panose="02080502050505020702" pitchFamily="18" charset="0"/>
                </a:rPr>
                <a:t>AtkUp</a:t>
              </a:r>
              <a:r>
                <a:rPr lang="pt-BR" sz="500" dirty="0">
                  <a:latin typeface="Poor Richard" panose="02080502050505020702" pitchFamily="18" charset="0"/>
                </a:rPr>
                <a:t> neste personagem.</a:t>
              </a:r>
            </a:p>
          </p:txBody>
        </p:sp>
        <p:pic>
          <p:nvPicPr>
            <p:cNvPr id="44" name="Imagem 43" descr="Desenho preto e branco&#10;&#10;Descrição gerada automaticamente com confiança média">
              <a:extLst>
                <a:ext uri="{FF2B5EF4-FFF2-40B4-BE49-F238E27FC236}">
                  <a16:creationId xmlns:a16="http://schemas.microsoft.com/office/drawing/2014/main" id="{D590C9E9-F8D1-A2E1-0FEA-B6DA842E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1" y="595313"/>
              <a:ext cx="366712" cy="366712"/>
            </a:xfrm>
            <a:prstGeom prst="rect">
              <a:avLst/>
            </a:prstGeom>
          </p:spPr>
        </p:pic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A51AC39C-2969-6AA3-780F-D8220A162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4882" y="595963"/>
              <a:ext cx="366712" cy="366712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04F2621-C96A-AD70-AB6F-3F51AE1BA454}"/>
                </a:ext>
              </a:extLst>
            </p:cNvPr>
            <p:cNvSpPr txBox="1"/>
            <p:nvPr/>
          </p:nvSpPr>
          <p:spPr>
            <a:xfrm>
              <a:off x="333369" y="2521887"/>
              <a:ext cx="15934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latin typeface="Poor Richard" panose="02080502050505020702" pitchFamily="18" charset="0"/>
                </a:rPr>
                <a:t>Meteoros de </a:t>
              </a:r>
              <a:r>
                <a:rPr lang="pt-BR" sz="600" b="1" dirty="0" err="1">
                  <a:latin typeface="Poor Richard" panose="02080502050505020702" pitchFamily="18" charset="0"/>
                </a:rPr>
                <a:t>Pégasus</a:t>
              </a:r>
              <a:endParaRPr lang="pt-BR" sz="500" dirty="0">
                <a:latin typeface="Poor Richard" panose="02080502050505020702" pitchFamily="18" charset="0"/>
              </a:endParaRPr>
            </a:p>
            <a:p>
              <a:r>
                <a:rPr lang="pt-BR" sz="500" dirty="0">
                  <a:latin typeface="Poor Richard" panose="02080502050505020702" pitchFamily="18" charset="0"/>
                </a:rPr>
                <a:t>Este ataque causa um ponto de dano extra para cada </a:t>
              </a:r>
            </a:p>
            <a:p>
              <a:r>
                <a:rPr lang="pt-BR" sz="500" dirty="0">
                  <a:latin typeface="Poor Richard" panose="02080502050505020702" pitchFamily="18" charset="0"/>
                </a:rPr>
                <a:t>energia vinculada a ele, além da utilizada para pagar </a:t>
              </a:r>
            </a:p>
            <a:p>
              <a:r>
                <a:rPr lang="pt-BR" sz="500" dirty="0">
                  <a:latin typeface="Poor Richard" panose="02080502050505020702" pitchFamily="18" charset="0"/>
                </a:rPr>
                <a:t>esta ação, com dano máximo de 3 pontos.</a:t>
              </a:r>
              <a:endParaRPr lang="pt-BR" sz="400" dirty="0">
                <a:latin typeface="Poor Richard" panose="02080502050505020702" pitchFamily="18" charset="0"/>
              </a:endParaRPr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252BE8F0-3549-E97A-50C5-DA3D6BB7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833" y="2567777"/>
              <a:ext cx="99218" cy="105231"/>
            </a:xfrm>
            <a:prstGeom prst="rect">
              <a:avLst/>
            </a:prstGeom>
          </p:spPr>
        </p:pic>
        <p:pic>
          <p:nvPicPr>
            <p:cNvPr id="24" name="Imagem 23" descr="Imagem em preto e branco&#10;&#10;Descrição gerada automaticamente">
              <a:extLst>
                <a:ext uri="{FF2B5EF4-FFF2-40B4-BE49-F238E27FC236}">
                  <a16:creationId xmlns:a16="http://schemas.microsoft.com/office/drawing/2014/main" id="{A3281A19-01E8-DE46-3E02-DDE18E69A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126" y="2693603"/>
              <a:ext cx="162348" cy="162348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CEAB3FA1-20E2-E24F-06C6-FA23846EC629}"/>
                </a:ext>
              </a:extLst>
            </p:cNvPr>
            <p:cNvSpPr txBox="1"/>
            <p:nvPr/>
          </p:nvSpPr>
          <p:spPr>
            <a:xfrm>
              <a:off x="1707571" y="2681482"/>
              <a:ext cx="20871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>
                  <a:latin typeface="Poor Richard" panose="02080502050505020702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0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3FEE8989-4958-8815-2FA8-F6B1FE590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595313"/>
            <a:ext cx="366712" cy="366712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981F13D1-D8B2-D52E-3432-819FD6A02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595313"/>
            <a:ext cx="366712" cy="366712"/>
          </a:xfrm>
          <a:prstGeom prst="rect">
            <a:avLst/>
          </a:prstGeom>
        </p:spPr>
      </p:pic>
      <p:pic>
        <p:nvPicPr>
          <p:cNvPr id="7" name="Imagem 6" descr="Desenho de estrelas&#10;&#10;Descrição gerada automaticamente com confiança média">
            <a:extLst>
              <a:ext uri="{FF2B5EF4-FFF2-40B4-BE49-F238E27FC236}">
                <a16:creationId xmlns:a16="http://schemas.microsoft.com/office/drawing/2014/main" id="{63CC49FC-6A9B-A220-0535-5619A6EA7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595313"/>
            <a:ext cx="366712" cy="366712"/>
          </a:xfrm>
          <a:prstGeom prst="rect">
            <a:avLst/>
          </a:prstGeom>
        </p:spPr>
      </p:pic>
      <p:pic>
        <p:nvPicPr>
          <p:cNvPr id="9" name="Imagem 8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C4B1E0D1-C14D-B4E7-E57A-4C2B8A66C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595313"/>
            <a:ext cx="366712" cy="366712"/>
          </a:xfrm>
          <a:prstGeom prst="rect">
            <a:avLst/>
          </a:prstGeom>
        </p:spPr>
      </p:pic>
      <p:pic>
        <p:nvPicPr>
          <p:cNvPr id="11" name="Imagem 10" descr="Imagem digital fictícia de planeta com fundo preto&#10;&#10;Descrição gerada automaticamente com confiança média">
            <a:extLst>
              <a:ext uri="{FF2B5EF4-FFF2-40B4-BE49-F238E27FC236}">
                <a16:creationId xmlns:a16="http://schemas.microsoft.com/office/drawing/2014/main" id="{26384B14-7347-195F-12A2-9899622518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595313"/>
            <a:ext cx="366712" cy="366712"/>
          </a:xfrm>
          <a:prstGeom prst="rect">
            <a:avLst/>
          </a:prstGeom>
        </p:spPr>
      </p:pic>
      <p:pic>
        <p:nvPicPr>
          <p:cNvPr id="13" name="Imagem 12" descr="Desenho de estrelas&#10;&#10;Descrição gerada automaticamente com confiança média">
            <a:extLst>
              <a:ext uri="{FF2B5EF4-FFF2-40B4-BE49-F238E27FC236}">
                <a16:creationId xmlns:a16="http://schemas.microsoft.com/office/drawing/2014/main" id="{3D66A608-CE79-16E4-BADF-874B208160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595313"/>
            <a:ext cx="366712" cy="366712"/>
          </a:xfrm>
          <a:prstGeom prst="rect">
            <a:avLst/>
          </a:prstGeom>
        </p:spPr>
      </p:pic>
      <p:pic>
        <p:nvPicPr>
          <p:cNvPr id="15" name="Imagem 14" descr="Desenho de planeta no espaço&#10;&#10;Descrição gerada automaticamente com confiança média">
            <a:extLst>
              <a:ext uri="{FF2B5EF4-FFF2-40B4-BE49-F238E27FC236}">
                <a16:creationId xmlns:a16="http://schemas.microsoft.com/office/drawing/2014/main" id="{07686837-1A63-CFDC-C4A9-344FF4871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595313"/>
            <a:ext cx="366712" cy="366712"/>
          </a:xfrm>
          <a:prstGeom prst="rect">
            <a:avLst/>
          </a:prstGeom>
        </p:spPr>
      </p:pic>
      <p:pic>
        <p:nvPicPr>
          <p:cNvPr id="17" name="Imagem 16" descr="Desenho de estrelas&#10;&#10;Descrição gerada automaticamente com confiança média">
            <a:extLst>
              <a:ext uri="{FF2B5EF4-FFF2-40B4-BE49-F238E27FC236}">
                <a16:creationId xmlns:a16="http://schemas.microsoft.com/office/drawing/2014/main" id="{CB77BC39-96F3-D2AD-54E0-6F0DC420B1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595313"/>
            <a:ext cx="366712" cy="366712"/>
          </a:xfrm>
          <a:prstGeom prst="rect">
            <a:avLst/>
          </a:prstGeom>
        </p:spPr>
      </p:pic>
      <p:pic>
        <p:nvPicPr>
          <p:cNvPr id="19" name="Imagem 18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CE208849-A7D5-D28C-035B-A65B8E9DBB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595313"/>
            <a:ext cx="366712" cy="366712"/>
          </a:xfrm>
          <a:prstGeom prst="rect">
            <a:avLst/>
          </a:prstGeom>
        </p:spPr>
      </p:pic>
      <p:pic>
        <p:nvPicPr>
          <p:cNvPr id="21" name="Imagem 20" descr="Desenho de um círculo&#10;&#10;Descrição gerada automaticamente">
            <a:extLst>
              <a:ext uri="{FF2B5EF4-FFF2-40B4-BE49-F238E27FC236}">
                <a16:creationId xmlns:a16="http://schemas.microsoft.com/office/drawing/2014/main" id="{0706E854-91A8-EA48-5BD7-ADB6FF2034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595313"/>
            <a:ext cx="366712" cy="366712"/>
          </a:xfrm>
          <a:prstGeom prst="rect">
            <a:avLst/>
          </a:prstGeom>
        </p:spPr>
      </p:pic>
      <p:pic>
        <p:nvPicPr>
          <p:cNvPr id="23" name="Imagem 22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2E4B38AB-0016-44AF-4010-C28F566105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595313"/>
            <a:ext cx="366712" cy="3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2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esenho de animal com fundo preto&#10;&#10;Descrição gerada automaticamente com confiança baixa">
            <a:extLst>
              <a:ext uri="{FF2B5EF4-FFF2-40B4-BE49-F238E27FC236}">
                <a16:creationId xmlns:a16="http://schemas.microsoft.com/office/drawing/2014/main" id="{387D9515-9ABA-E6D9-D1CA-7480DF00B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788">
            <a:off x="808038" y="1941513"/>
            <a:ext cx="203994" cy="203994"/>
          </a:xfrm>
          <a:prstGeom prst="rect">
            <a:avLst/>
          </a:prstGeom>
        </p:spPr>
      </p:pic>
      <p:pic>
        <p:nvPicPr>
          <p:cNvPr id="9" name="Imagem 8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6C3CF113-D784-0D83-4139-67BD3C9A5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788">
            <a:off x="808038" y="1941513"/>
            <a:ext cx="203994" cy="203994"/>
          </a:xfrm>
          <a:prstGeom prst="rect">
            <a:avLst/>
          </a:prstGeom>
        </p:spPr>
      </p:pic>
      <p:pic>
        <p:nvPicPr>
          <p:cNvPr id="11" name="Imagem 10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C1D39115-5C9E-4DDB-0A7E-26FDC6414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788">
            <a:off x="808038" y="1941513"/>
            <a:ext cx="203994" cy="203994"/>
          </a:xfrm>
          <a:prstGeom prst="rect">
            <a:avLst/>
          </a:prstGeom>
        </p:spPr>
      </p:pic>
      <p:pic>
        <p:nvPicPr>
          <p:cNvPr id="13" name="Imagem 12" descr="Desenho de animal&#10;&#10;Descrição gerada automaticamente com confiança média">
            <a:extLst>
              <a:ext uri="{FF2B5EF4-FFF2-40B4-BE49-F238E27FC236}">
                <a16:creationId xmlns:a16="http://schemas.microsoft.com/office/drawing/2014/main" id="{37046777-A1DF-1EC7-01F4-20F7C3197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788">
            <a:off x="808038" y="1941513"/>
            <a:ext cx="203994" cy="203994"/>
          </a:xfrm>
          <a:prstGeom prst="rect">
            <a:avLst/>
          </a:prstGeom>
        </p:spPr>
      </p:pic>
      <p:pic>
        <p:nvPicPr>
          <p:cNvPr id="15" name="Imagem 1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A2D27AE7-303D-3E7D-32ED-1432F5D06E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788">
            <a:off x="808038" y="1941513"/>
            <a:ext cx="203994" cy="203994"/>
          </a:xfrm>
          <a:prstGeom prst="rect">
            <a:avLst/>
          </a:prstGeom>
        </p:spPr>
      </p:pic>
      <p:pic>
        <p:nvPicPr>
          <p:cNvPr id="17" name="Imagem 16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ED2CCA24-D043-1777-9FF4-660A88507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788">
            <a:off x="808038" y="1941513"/>
            <a:ext cx="203994" cy="203994"/>
          </a:xfrm>
          <a:prstGeom prst="rect">
            <a:avLst/>
          </a:prstGeom>
        </p:spPr>
      </p:pic>
      <p:pic>
        <p:nvPicPr>
          <p:cNvPr id="19" name="Imagem 18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DAD326B1-8FC2-6003-6981-CF5EA741AF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788">
            <a:off x="808038" y="1941513"/>
            <a:ext cx="203994" cy="203994"/>
          </a:xfrm>
          <a:prstGeom prst="rect">
            <a:avLst/>
          </a:prstGeom>
        </p:spPr>
      </p:pic>
      <p:pic>
        <p:nvPicPr>
          <p:cNvPr id="21" name="Imagem 20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6890D615-D795-F0FA-A745-316299A9FD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788">
            <a:off x="808038" y="1941513"/>
            <a:ext cx="203994" cy="203994"/>
          </a:xfrm>
          <a:prstGeom prst="rect">
            <a:avLst/>
          </a:prstGeom>
        </p:spPr>
      </p:pic>
      <p:pic>
        <p:nvPicPr>
          <p:cNvPr id="23" name="Imagem 22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8BC4C787-5EDA-0CF6-E3F2-4B0BCB362E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788">
            <a:off x="808038" y="1941513"/>
            <a:ext cx="203994" cy="203994"/>
          </a:xfrm>
          <a:prstGeom prst="rect">
            <a:avLst/>
          </a:prstGeom>
        </p:spPr>
      </p:pic>
      <p:pic>
        <p:nvPicPr>
          <p:cNvPr id="25" name="Imagem 2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04EFBC2-D316-844C-721B-C4C389CDC7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788">
            <a:off x="808038" y="1941513"/>
            <a:ext cx="203994" cy="203994"/>
          </a:xfrm>
          <a:prstGeom prst="rect">
            <a:avLst/>
          </a:prstGeom>
        </p:spPr>
      </p:pic>
      <p:pic>
        <p:nvPicPr>
          <p:cNvPr id="27" name="Imagem 26" descr="Im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D5963AF-261B-EA79-7D76-92517C22AA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788">
            <a:off x="808038" y="1941513"/>
            <a:ext cx="203994" cy="203994"/>
          </a:xfrm>
          <a:prstGeom prst="rect">
            <a:avLst/>
          </a:prstGeom>
        </p:spPr>
      </p:pic>
      <p:pic>
        <p:nvPicPr>
          <p:cNvPr id="40" name="Imagem 39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BA667DD5-C5ED-67F3-CEB6-3ECBE4EAAE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128">
            <a:off x="1251444" y="1938830"/>
            <a:ext cx="211741" cy="211741"/>
          </a:xfrm>
          <a:prstGeom prst="rect">
            <a:avLst/>
          </a:prstGeom>
        </p:spPr>
      </p:pic>
      <p:pic>
        <p:nvPicPr>
          <p:cNvPr id="42" name="Imagem 41" descr="Uma imagem contendo desenho, chapéu&#10;&#10;Descrição gerada automaticamente">
            <a:extLst>
              <a:ext uri="{FF2B5EF4-FFF2-40B4-BE49-F238E27FC236}">
                <a16:creationId xmlns:a16="http://schemas.microsoft.com/office/drawing/2014/main" id="{3CE41149-61CF-C726-3F65-7BE33BED28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128">
            <a:off x="1251444" y="1938830"/>
            <a:ext cx="211741" cy="211741"/>
          </a:xfrm>
          <a:prstGeom prst="rect">
            <a:avLst/>
          </a:prstGeom>
        </p:spPr>
      </p:pic>
      <p:pic>
        <p:nvPicPr>
          <p:cNvPr id="44" name="Imagem 4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F9C2A603-E958-D1E3-9D2D-DC47E226E8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128">
            <a:off x="1251444" y="1938830"/>
            <a:ext cx="211741" cy="211741"/>
          </a:xfrm>
          <a:prstGeom prst="rect">
            <a:avLst/>
          </a:prstGeom>
        </p:spPr>
      </p:pic>
      <p:pic>
        <p:nvPicPr>
          <p:cNvPr id="46" name="Imagem 45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2656A7EB-F7B6-F660-D17C-82D5DCDDEA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128">
            <a:off x="1251444" y="1938830"/>
            <a:ext cx="211741" cy="211741"/>
          </a:xfrm>
          <a:prstGeom prst="rect">
            <a:avLst/>
          </a:prstGeom>
        </p:spPr>
      </p:pic>
      <p:pic>
        <p:nvPicPr>
          <p:cNvPr id="48" name="Imagem 47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27FD5165-FED2-91E2-2D77-115146689B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128">
            <a:off x="1251444" y="1938830"/>
            <a:ext cx="211741" cy="211741"/>
          </a:xfrm>
          <a:prstGeom prst="rect">
            <a:avLst/>
          </a:prstGeom>
        </p:spPr>
      </p:pic>
      <p:pic>
        <p:nvPicPr>
          <p:cNvPr id="50" name="Imagem 49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6F414A0A-1EC6-8372-8601-EEF74B1CF9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128">
            <a:off x="1251444" y="1938830"/>
            <a:ext cx="211741" cy="211741"/>
          </a:xfrm>
          <a:prstGeom prst="rect">
            <a:avLst/>
          </a:prstGeom>
        </p:spPr>
      </p:pic>
      <p:pic>
        <p:nvPicPr>
          <p:cNvPr id="52" name="Imagem 51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8835CFE6-F673-860D-BEAA-D4FEFF438EC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128">
            <a:off x="1251444" y="1938830"/>
            <a:ext cx="211741" cy="211741"/>
          </a:xfrm>
          <a:prstGeom prst="rect">
            <a:avLst/>
          </a:prstGeom>
        </p:spPr>
      </p:pic>
      <p:pic>
        <p:nvPicPr>
          <p:cNvPr id="54" name="Imagem 53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ED5DC0FB-2EB4-B054-62CE-F379DEC49B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128">
            <a:off x="1251444" y="1938830"/>
            <a:ext cx="211741" cy="211741"/>
          </a:xfrm>
          <a:prstGeom prst="rect">
            <a:avLst/>
          </a:prstGeom>
        </p:spPr>
      </p:pic>
      <p:pic>
        <p:nvPicPr>
          <p:cNvPr id="56" name="Imagem 55" descr="Imagem em preto e branco&#10;&#10;Descrição gerada automaticamente">
            <a:extLst>
              <a:ext uri="{FF2B5EF4-FFF2-40B4-BE49-F238E27FC236}">
                <a16:creationId xmlns:a16="http://schemas.microsoft.com/office/drawing/2014/main" id="{98E3736F-B2FF-F822-CF44-BDE88AC0567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128">
            <a:off x="1251444" y="1938830"/>
            <a:ext cx="211741" cy="211741"/>
          </a:xfrm>
          <a:prstGeom prst="rect">
            <a:avLst/>
          </a:prstGeom>
        </p:spPr>
      </p:pic>
      <p:pic>
        <p:nvPicPr>
          <p:cNvPr id="58" name="Imagem 5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C0DCC96-A58D-DD71-5B95-9818417A92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128">
            <a:off x="1251444" y="1938830"/>
            <a:ext cx="211741" cy="211741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5A9ECE49-E8FD-5D90-B915-7C66C610A30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128">
            <a:off x="1251444" y="1938830"/>
            <a:ext cx="211741" cy="21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99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133</Words>
  <Application>Microsoft Office PowerPoint</Application>
  <PresentationFormat>Personalizar</PresentationFormat>
  <Paragraphs>24</Paragraphs>
  <Slides>5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Poor Richard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Meneghelli</dc:creator>
  <cp:lastModifiedBy>Caroline Meneghelli</cp:lastModifiedBy>
  <cp:revision>8</cp:revision>
  <dcterms:created xsi:type="dcterms:W3CDTF">2022-06-30T18:07:17Z</dcterms:created>
  <dcterms:modified xsi:type="dcterms:W3CDTF">2022-06-30T19:18:25Z</dcterms:modified>
</cp:coreProperties>
</file>