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75" r:id="rId2"/>
    <p:sldId id="280" r:id="rId3"/>
    <p:sldId id="277" r:id="rId4"/>
    <p:sldId id="287" r:id="rId5"/>
    <p:sldId id="281" r:id="rId6"/>
    <p:sldId id="290" r:id="rId7"/>
    <p:sldId id="288" r:id="rId8"/>
  </p:sldIdLst>
  <p:sldSz cx="2268538" cy="31686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28" autoAdjust="0"/>
    <p:restoredTop sz="94660"/>
  </p:normalViewPr>
  <p:slideViewPr>
    <p:cSldViewPr snapToGrid="0">
      <p:cViewPr>
        <p:scale>
          <a:sx n="200" d="100"/>
          <a:sy n="200" d="100"/>
        </p:scale>
        <p:origin x="3828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F71B04-9CB6-4A09-8D37-97453EDD796A}" type="datetimeFigureOut">
              <a:rPr lang="pt-BR" smtClean="0"/>
              <a:t>13/07/2022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324100" y="1143000"/>
            <a:ext cx="2209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0188E5-DB18-4154-9ADF-956565789A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4645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0188E5-DB18-4154-9ADF-956565789A34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1236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141" y="518573"/>
            <a:ext cx="1928257" cy="1103160"/>
          </a:xfrm>
        </p:spPr>
        <p:txBody>
          <a:bodyPr anchor="b"/>
          <a:lstStyle>
            <a:lvl1pPr algn="ctr">
              <a:defRPr sz="148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3567" y="1664275"/>
            <a:ext cx="1701404" cy="765023"/>
          </a:xfrm>
        </p:spPr>
        <p:txBody>
          <a:bodyPr/>
          <a:lstStyle>
            <a:lvl1pPr marL="0" indent="0" algn="ctr">
              <a:buNone/>
              <a:defRPr sz="595"/>
            </a:lvl1pPr>
            <a:lvl2pPr marL="113431" indent="0" algn="ctr">
              <a:buNone/>
              <a:defRPr sz="496"/>
            </a:lvl2pPr>
            <a:lvl3pPr marL="226863" indent="0" algn="ctr">
              <a:buNone/>
              <a:defRPr sz="447"/>
            </a:lvl3pPr>
            <a:lvl4pPr marL="340294" indent="0" algn="ctr">
              <a:buNone/>
              <a:defRPr sz="397"/>
            </a:lvl4pPr>
            <a:lvl5pPr marL="453725" indent="0" algn="ctr">
              <a:buNone/>
              <a:defRPr sz="397"/>
            </a:lvl5pPr>
            <a:lvl6pPr marL="567157" indent="0" algn="ctr">
              <a:buNone/>
              <a:defRPr sz="397"/>
            </a:lvl6pPr>
            <a:lvl7pPr marL="680588" indent="0" algn="ctr">
              <a:buNone/>
              <a:defRPr sz="397"/>
            </a:lvl7pPr>
            <a:lvl8pPr marL="794019" indent="0" algn="ctr">
              <a:buNone/>
              <a:defRPr sz="397"/>
            </a:lvl8pPr>
            <a:lvl9pPr marL="907451" indent="0" algn="ctr">
              <a:buNone/>
              <a:defRPr sz="397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EFFD2-0BE6-4698-AE2E-C31383899325}" type="datetimeFigureOut">
              <a:rPr lang="pt-BR" smtClean="0"/>
              <a:t>13/07/2022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5C7A7-3C60-4711-97F2-ECDB1385C3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406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EFFD2-0BE6-4698-AE2E-C31383899325}" type="datetimeFigureOut">
              <a:rPr lang="pt-BR" smtClean="0"/>
              <a:t>13/07/2022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5C7A7-3C60-4711-97F2-ECDB1385C3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0404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623422" y="168701"/>
            <a:ext cx="489154" cy="268528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5962" y="168701"/>
            <a:ext cx="1439104" cy="268528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EFFD2-0BE6-4698-AE2E-C31383899325}" type="datetimeFigureOut">
              <a:rPr lang="pt-BR" smtClean="0"/>
              <a:t>13/07/2022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5C7A7-3C60-4711-97F2-ECDB1385C3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5847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EFFD2-0BE6-4698-AE2E-C31383899325}" type="datetimeFigureOut">
              <a:rPr lang="pt-BR" smtClean="0"/>
              <a:t>13/07/2022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5C7A7-3C60-4711-97F2-ECDB1385C3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5106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781" y="789963"/>
            <a:ext cx="1956614" cy="1318070"/>
          </a:xfrm>
        </p:spPr>
        <p:txBody>
          <a:bodyPr anchor="b"/>
          <a:lstStyle>
            <a:lvl1pPr>
              <a:defRPr sz="148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4781" y="2120503"/>
            <a:ext cx="1956614" cy="693142"/>
          </a:xfrm>
        </p:spPr>
        <p:txBody>
          <a:bodyPr/>
          <a:lstStyle>
            <a:lvl1pPr marL="0" indent="0">
              <a:buNone/>
              <a:defRPr sz="595">
                <a:solidFill>
                  <a:schemeClr val="tx1"/>
                </a:solidFill>
              </a:defRPr>
            </a:lvl1pPr>
            <a:lvl2pPr marL="113431" indent="0">
              <a:buNone/>
              <a:defRPr sz="496">
                <a:solidFill>
                  <a:schemeClr val="tx1">
                    <a:tint val="75000"/>
                  </a:schemeClr>
                </a:solidFill>
              </a:defRPr>
            </a:lvl2pPr>
            <a:lvl3pPr marL="226863" indent="0">
              <a:buNone/>
              <a:defRPr sz="447">
                <a:solidFill>
                  <a:schemeClr val="tx1">
                    <a:tint val="75000"/>
                  </a:schemeClr>
                </a:solidFill>
              </a:defRPr>
            </a:lvl3pPr>
            <a:lvl4pPr marL="340294" indent="0">
              <a:buNone/>
              <a:defRPr sz="397">
                <a:solidFill>
                  <a:schemeClr val="tx1">
                    <a:tint val="75000"/>
                  </a:schemeClr>
                </a:solidFill>
              </a:defRPr>
            </a:lvl4pPr>
            <a:lvl5pPr marL="453725" indent="0">
              <a:buNone/>
              <a:defRPr sz="397">
                <a:solidFill>
                  <a:schemeClr val="tx1">
                    <a:tint val="75000"/>
                  </a:schemeClr>
                </a:solidFill>
              </a:defRPr>
            </a:lvl5pPr>
            <a:lvl6pPr marL="567157" indent="0">
              <a:buNone/>
              <a:defRPr sz="397">
                <a:solidFill>
                  <a:schemeClr val="tx1">
                    <a:tint val="75000"/>
                  </a:schemeClr>
                </a:solidFill>
              </a:defRPr>
            </a:lvl6pPr>
            <a:lvl7pPr marL="680588" indent="0">
              <a:buNone/>
              <a:defRPr sz="397">
                <a:solidFill>
                  <a:schemeClr val="tx1">
                    <a:tint val="75000"/>
                  </a:schemeClr>
                </a:solidFill>
              </a:defRPr>
            </a:lvl7pPr>
            <a:lvl8pPr marL="794019" indent="0">
              <a:buNone/>
              <a:defRPr sz="397">
                <a:solidFill>
                  <a:schemeClr val="tx1">
                    <a:tint val="75000"/>
                  </a:schemeClr>
                </a:solidFill>
              </a:defRPr>
            </a:lvl8pPr>
            <a:lvl9pPr marL="907451" indent="0">
              <a:buNone/>
              <a:defRPr sz="3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EFFD2-0BE6-4698-AE2E-C31383899325}" type="datetimeFigureOut">
              <a:rPr lang="pt-BR" smtClean="0"/>
              <a:t>13/07/2022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5C7A7-3C60-4711-97F2-ECDB1385C3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8781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5962" y="843507"/>
            <a:ext cx="964129" cy="201047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8447" y="843507"/>
            <a:ext cx="964129" cy="201047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EFFD2-0BE6-4698-AE2E-C31383899325}" type="datetimeFigureOut">
              <a:rPr lang="pt-BR" smtClean="0"/>
              <a:t>13/07/2022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5C7A7-3C60-4711-97F2-ECDB1385C3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6005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257" y="168702"/>
            <a:ext cx="1956614" cy="61245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258" y="776760"/>
            <a:ext cx="959698" cy="380678"/>
          </a:xfrm>
        </p:spPr>
        <p:txBody>
          <a:bodyPr anchor="b"/>
          <a:lstStyle>
            <a:lvl1pPr marL="0" indent="0">
              <a:buNone/>
              <a:defRPr sz="595" b="1"/>
            </a:lvl1pPr>
            <a:lvl2pPr marL="113431" indent="0">
              <a:buNone/>
              <a:defRPr sz="496" b="1"/>
            </a:lvl2pPr>
            <a:lvl3pPr marL="226863" indent="0">
              <a:buNone/>
              <a:defRPr sz="447" b="1"/>
            </a:lvl3pPr>
            <a:lvl4pPr marL="340294" indent="0">
              <a:buNone/>
              <a:defRPr sz="397" b="1"/>
            </a:lvl4pPr>
            <a:lvl5pPr marL="453725" indent="0">
              <a:buNone/>
              <a:defRPr sz="397" b="1"/>
            </a:lvl5pPr>
            <a:lvl6pPr marL="567157" indent="0">
              <a:buNone/>
              <a:defRPr sz="397" b="1"/>
            </a:lvl6pPr>
            <a:lvl7pPr marL="680588" indent="0">
              <a:buNone/>
              <a:defRPr sz="397" b="1"/>
            </a:lvl7pPr>
            <a:lvl8pPr marL="794019" indent="0">
              <a:buNone/>
              <a:defRPr sz="397" b="1"/>
            </a:lvl8pPr>
            <a:lvl9pPr marL="907451" indent="0">
              <a:buNone/>
              <a:defRPr sz="397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6258" y="1157437"/>
            <a:ext cx="959698" cy="170241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48448" y="776760"/>
            <a:ext cx="964424" cy="380678"/>
          </a:xfrm>
        </p:spPr>
        <p:txBody>
          <a:bodyPr anchor="b"/>
          <a:lstStyle>
            <a:lvl1pPr marL="0" indent="0">
              <a:buNone/>
              <a:defRPr sz="595" b="1"/>
            </a:lvl1pPr>
            <a:lvl2pPr marL="113431" indent="0">
              <a:buNone/>
              <a:defRPr sz="496" b="1"/>
            </a:lvl2pPr>
            <a:lvl3pPr marL="226863" indent="0">
              <a:buNone/>
              <a:defRPr sz="447" b="1"/>
            </a:lvl3pPr>
            <a:lvl4pPr marL="340294" indent="0">
              <a:buNone/>
              <a:defRPr sz="397" b="1"/>
            </a:lvl4pPr>
            <a:lvl5pPr marL="453725" indent="0">
              <a:buNone/>
              <a:defRPr sz="397" b="1"/>
            </a:lvl5pPr>
            <a:lvl6pPr marL="567157" indent="0">
              <a:buNone/>
              <a:defRPr sz="397" b="1"/>
            </a:lvl6pPr>
            <a:lvl7pPr marL="680588" indent="0">
              <a:buNone/>
              <a:defRPr sz="397" b="1"/>
            </a:lvl7pPr>
            <a:lvl8pPr marL="794019" indent="0">
              <a:buNone/>
              <a:defRPr sz="397" b="1"/>
            </a:lvl8pPr>
            <a:lvl9pPr marL="907451" indent="0">
              <a:buNone/>
              <a:defRPr sz="397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48448" y="1157437"/>
            <a:ext cx="964424" cy="170241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EFFD2-0BE6-4698-AE2E-C31383899325}" type="datetimeFigureOut">
              <a:rPr lang="pt-BR" smtClean="0"/>
              <a:t>13/07/2022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5C7A7-3C60-4711-97F2-ECDB1385C3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7033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EFFD2-0BE6-4698-AE2E-C31383899325}" type="datetimeFigureOut">
              <a:rPr lang="pt-BR" smtClean="0"/>
              <a:t>13/07/2022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5C7A7-3C60-4711-97F2-ECDB1385C3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2847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EFFD2-0BE6-4698-AE2E-C31383899325}" type="datetimeFigureOut">
              <a:rPr lang="pt-BR" smtClean="0"/>
              <a:t>13/07/2022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5C7A7-3C60-4711-97F2-ECDB1385C3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126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257" y="211243"/>
            <a:ext cx="731663" cy="739352"/>
          </a:xfrm>
        </p:spPr>
        <p:txBody>
          <a:bodyPr anchor="b"/>
          <a:lstStyle>
            <a:lvl1pPr>
              <a:defRPr sz="794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4424" y="456228"/>
            <a:ext cx="1148447" cy="2251795"/>
          </a:xfrm>
        </p:spPr>
        <p:txBody>
          <a:bodyPr/>
          <a:lstStyle>
            <a:lvl1pPr>
              <a:defRPr sz="794"/>
            </a:lvl1pPr>
            <a:lvl2pPr>
              <a:defRPr sz="695"/>
            </a:lvl2pPr>
            <a:lvl3pPr>
              <a:defRPr sz="595"/>
            </a:lvl3pPr>
            <a:lvl4pPr>
              <a:defRPr sz="496"/>
            </a:lvl4pPr>
            <a:lvl5pPr>
              <a:defRPr sz="496"/>
            </a:lvl5pPr>
            <a:lvl6pPr>
              <a:defRPr sz="496"/>
            </a:lvl6pPr>
            <a:lvl7pPr>
              <a:defRPr sz="496"/>
            </a:lvl7pPr>
            <a:lvl8pPr>
              <a:defRPr sz="496"/>
            </a:lvl8pPr>
            <a:lvl9pPr>
              <a:defRPr sz="496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257" y="950595"/>
            <a:ext cx="731663" cy="1761095"/>
          </a:xfrm>
        </p:spPr>
        <p:txBody>
          <a:bodyPr/>
          <a:lstStyle>
            <a:lvl1pPr marL="0" indent="0">
              <a:buNone/>
              <a:defRPr sz="397"/>
            </a:lvl1pPr>
            <a:lvl2pPr marL="113431" indent="0">
              <a:buNone/>
              <a:defRPr sz="347"/>
            </a:lvl2pPr>
            <a:lvl3pPr marL="226863" indent="0">
              <a:buNone/>
              <a:defRPr sz="298"/>
            </a:lvl3pPr>
            <a:lvl4pPr marL="340294" indent="0">
              <a:buNone/>
              <a:defRPr sz="248"/>
            </a:lvl4pPr>
            <a:lvl5pPr marL="453725" indent="0">
              <a:buNone/>
              <a:defRPr sz="248"/>
            </a:lvl5pPr>
            <a:lvl6pPr marL="567157" indent="0">
              <a:buNone/>
              <a:defRPr sz="248"/>
            </a:lvl6pPr>
            <a:lvl7pPr marL="680588" indent="0">
              <a:buNone/>
              <a:defRPr sz="248"/>
            </a:lvl7pPr>
            <a:lvl8pPr marL="794019" indent="0">
              <a:buNone/>
              <a:defRPr sz="248"/>
            </a:lvl8pPr>
            <a:lvl9pPr marL="907451" indent="0">
              <a:buNone/>
              <a:defRPr sz="248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EFFD2-0BE6-4698-AE2E-C31383899325}" type="datetimeFigureOut">
              <a:rPr lang="pt-BR" smtClean="0"/>
              <a:t>13/07/2022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5C7A7-3C60-4711-97F2-ECDB1385C3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1461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257" y="211243"/>
            <a:ext cx="731663" cy="739352"/>
          </a:xfrm>
        </p:spPr>
        <p:txBody>
          <a:bodyPr anchor="b"/>
          <a:lstStyle>
            <a:lvl1pPr>
              <a:defRPr sz="794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64424" y="456228"/>
            <a:ext cx="1148447" cy="2251795"/>
          </a:xfrm>
        </p:spPr>
        <p:txBody>
          <a:bodyPr anchor="t"/>
          <a:lstStyle>
            <a:lvl1pPr marL="0" indent="0">
              <a:buNone/>
              <a:defRPr sz="794"/>
            </a:lvl1pPr>
            <a:lvl2pPr marL="113431" indent="0">
              <a:buNone/>
              <a:defRPr sz="695"/>
            </a:lvl2pPr>
            <a:lvl3pPr marL="226863" indent="0">
              <a:buNone/>
              <a:defRPr sz="595"/>
            </a:lvl3pPr>
            <a:lvl4pPr marL="340294" indent="0">
              <a:buNone/>
              <a:defRPr sz="496"/>
            </a:lvl4pPr>
            <a:lvl5pPr marL="453725" indent="0">
              <a:buNone/>
              <a:defRPr sz="496"/>
            </a:lvl5pPr>
            <a:lvl6pPr marL="567157" indent="0">
              <a:buNone/>
              <a:defRPr sz="496"/>
            </a:lvl6pPr>
            <a:lvl7pPr marL="680588" indent="0">
              <a:buNone/>
              <a:defRPr sz="496"/>
            </a:lvl7pPr>
            <a:lvl8pPr marL="794019" indent="0">
              <a:buNone/>
              <a:defRPr sz="496"/>
            </a:lvl8pPr>
            <a:lvl9pPr marL="907451" indent="0">
              <a:buNone/>
              <a:defRPr sz="496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257" y="950595"/>
            <a:ext cx="731663" cy="1761095"/>
          </a:xfrm>
        </p:spPr>
        <p:txBody>
          <a:bodyPr/>
          <a:lstStyle>
            <a:lvl1pPr marL="0" indent="0">
              <a:buNone/>
              <a:defRPr sz="397"/>
            </a:lvl1pPr>
            <a:lvl2pPr marL="113431" indent="0">
              <a:buNone/>
              <a:defRPr sz="347"/>
            </a:lvl2pPr>
            <a:lvl3pPr marL="226863" indent="0">
              <a:buNone/>
              <a:defRPr sz="298"/>
            </a:lvl3pPr>
            <a:lvl4pPr marL="340294" indent="0">
              <a:buNone/>
              <a:defRPr sz="248"/>
            </a:lvl4pPr>
            <a:lvl5pPr marL="453725" indent="0">
              <a:buNone/>
              <a:defRPr sz="248"/>
            </a:lvl5pPr>
            <a:lvl6pPr marL="567157" indent="0">
              <a:buNone/>
              <a:defRPr sz="248"/>
            </a:lvl6pPr>
            <a:lvl7pPr marL="680588" indent="0">
              <a:buNone/>
              <a:defRPr sz="248"/>
            </a:lvl7pPr>
            <a:lvl8pPr marL="794019" indent="0">
              <a:buNone/>
              <a:defRPr sz="248"/>
            </a:lvl8pPr>
            <a:lvl9pPr marL="907451" indent="0">
              <a:buNone/>
              <a:defRPr sz="248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EFFD2-0BE6-4698-AE2E-C31383899325}" type="datetimeFigureOut">
              <a:rPr lang="pt-BR" smtClean="0"/>
              <a:t>13/07/2022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5C7A7-3C60-4711-97F2-ECDB1385C3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8179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5962" y="168702"/>
            <a:ext cx="1956614" cy="6124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962" y="843507"/>
            <a:ext cx="1956614" cy="20104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5962" y="2936870"/>
            <a:ext cx="510421" cy="1687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7EFFD2-0BE6-4698-AE2E-C31383899325}" type="datetimeFigureOut">
              <a:rPr lang="pt-BR" smtClean="0"/>
              <a:t>13/07/2022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1453" y="2936870"/>
            <a:ext cx="765632" cy="1687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02155" y="2936870"/>
            <a:ext cx="510421" cy="1687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5C7A7-3C60-4711-97F2-ECDB1385C3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8535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26863" rtl="0" eaLnBrk="1" latinLnBrk="0" hangingPunct="1">
        <a:lnSpc>
          <a:spcPct val="90000"/>
        </a:lnSpc>
        <a:spcBef>
          <a:spcPct val="0"/>
        </a:spcBef>
        <a:buNone/>
        <a:defRPr sz="109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6716" indent="-56716" algn="l" defTabSz="226863" rtl="0" eaLnBrk="1" latinLnBrk="0" hangingPunct="1">
        <a:lnSpc>
          <a:spcPct val="90000"/>
        </a:lnSpc>
        <a:spcBef>
          <a:spcPts val="248"/>
        </a:spcBef>
        <a:buFont typeface="Arial" panose="020B0604020202020204" pitchFamily="34" charset="0"/>
        <a:buChar char="•"/>
        <a:defRPr sz="695" kern="1200">
          <a:solidFill>
            <a:schemeClr val="tx1"/>
          </a:solidFill>
          <a:latin typeface="+mn-lt"/>
          <a:ea typeface="+mn-ea"/>
          <a:cs typeface="+mn-cs"/>
        </a:defRPr>
      </a:lvl1pPr>
      <a:lvl2pPr marL="170147" indent="-56716" algn="l" defTabSz="226863" rtl="0" eaLnBrk="1" latinLnBrk="0" hangingPunct="1">
        <a:lnSpc>
          <a:spcPct val="90000"/>
        </a:lnSpc>
        <a:spcBef>
          <a:spcPts val="124"/>
        </a:spcBef>
        <a:buFont typeface="Arial" panose="020B0604020202020204" pitchFamily="34" charset="0"/>
        <a:buChar char="•"/>
        <a:defRPr sz="595" kern="1200">
          <a:solidFill>
            <a:schemeClr val="tx1"/>
          </a:solidFill>
          <a:latin typeface="+mn-lt"/>
          <a:ea typeface="+mn-ea"/>
          <a:cs typeface="+mn-cs"/>
        </a:defRPr>
      </a:lvl2pPr>
      <a:lvl3pPr marL="283578" indent="-56716" algn="l" defTabSz="226863" rtl="0" eaLnBrk="1" latinLnBrk="0" hangingPunct="1">
        <a:lnSpc>
          <a:spcPct val="90000"/>
        </a:lnSpc>
        <a:spcBef>
          <a:spcPts val="124"/>
        </a:spcBef>
        <a:buFont typeface="Arial" panose="020B0604020202020204" pitchFamily="34" charset="0"/>
        <a:buChar char="•"/>
        <a:defRPr sz="496" kern="1200">
          <a:solidFill>
            <a:schemeClr val="tx1"/>
          </a:solidFill>
          <a:latin typeface="+mn-lt"/>
          <a:ea typeface="+mn-ea"/>
          <a:cs typeface="+mn-cs"/>
        </a:defRPr>
      </a:lvl3pPr>
      <a:lvl4pPr marL="397010" indent="-56716" algn="l" defTabSz="226863" rtl="0" eaLnBrk="1" latinLnBrk="0" hangingPunct="1">
        <a:lnSpc>
          <a:spcPct val="90000"/>
        </a:lnSpc>
        <a:spcBef>
          <a:spcPts val="124"/>
        </a:spcBef>
        <a:buFont typeface="Arial" panose="020B0604020202020204" pitchFamily="34" charset="0"/>
        <a:buChar char="•"/>
        <a:defRPr sz="447" kern="1200">
          <a:solidFill>
            <a:schemeClr val="tx1"/>
          </a:solidFill>
          <a:latin typeface="+mn-lt"/>
          <a:ea typeface="+mn-ea"/>
          <a:cs typeface="+mn-cs"/>
        </a:defRPr>
      </a:lvl4pPr>
      <a:lvl5pPr marL="510441" indent="-56716" algn="l" defTabSz="226863" rtl="0" eaLnBrk="1" latinLnBrk="0" hangingPunct="1">
        <a:lnSpc>
          <a:spcPct val="90000"/>
        </a:lnSpc>
        <a:spcBef>
          <a:spcPts val="124"/>
        </a:spcBef>
        <a:buFont typeface="Arial" panose="020B0604020202020204" pitchFamily="34" charset="0"/>
        <a:buChar char="•"/>
        <a:defRPr sz="447" kern="1200">
          <a:solidFill>
            <a:schemeClr val="tx1"/>
          </a:solidFill>
          <a:latin typeface="+mn-lt"/>
          <a:ea typeface="+mn-ea"/>
          <a:cs typeface="+mn-cs"/>
        </a:defRPr>
      </a:lvl5pPr>
      <a:lvl6pPr marL="623872" indent="-56716" algn="l" defTabSz="226863" rtl="0" eaLnBrk="1" latinLnBrk="0" hangingPunct="1">
        <a:lnSpc>
          <a:spcPct val="90000"/>
        </a:lnSpc>
        <a:spcBef>
          <a:spcPts val="124"/>
        </a:spcBef>
        <a:buFont typeface="Arial" panose="020B0604020202020204" pitchFamily="34" charset="0"/>
        <a:buChar char="•"/>
        <a:defRPr sz="447" kern="1200">
          <a:solidFill>
            <a:schemeClr val="tx1"/>
          </a:solidFill>
          <a:latin typeface="+mn-lt"/>
          <a:ea typeface="+mn-ea"/>
          <a:cs typeface="+mn-cs"/>
        </a:defRPr>
      </a:lvl6pPr>
      <a:lvl7pPr marL="737304" indent="-56716" algn="l" defTabSz="226863" rtl="0" eaLnBrk="1" latinLnBrk="0" hangingPunct="1">
        <a:lnSpc>
          <a:spcPct val="90000"/>
        </a:lnSpc>
        <a:spcBef>
          <a:spcPts val="124"/>
        </a:spcBef>
        <a:buFont typeface="Arial" panose="020B0604020202020204" pitchFamily="34" charset="0"/>
        <a:buChar char="•"/>
        <a:defRPr sz="447" kern="1200">
          <a:solidFill>
            <a:schemeClr val="tx1"/>
          </a:solidFill>
          <a:latin typeface="+mn-lt"/>
          <a:ea typeface="+mn-ea"/>
          <a:cs typeface="+mn-cs"/>
        </a:defRPr>
      </a:lvl7pPr>
      <a:lvl8pPr marL="850735" indent="-56716" algn="l" defTabSz="226863" rtl="0" eaLnBrk="1" latinLnBrk="0" hangingPunct="1">
        <a:lnSpc>
          <a:spcPct val="90000"/>
        </a:lnSpc>
        <a:spcBef>
          <a:spcPts val="124"/>
        </a:spcBef>
        <a:buFont typeface="Arial" panose="020B0604020202020204" pitchFamily="34" charset="0"/>
        <a:buChar char="•"/>
        <a:defRPr sz="447" kern="1200">
          <a:solidFill>
            <a:schemeClr val="tx1"/>
          </a:solidFill>
          <a:latin typeface="+mn-lt"/>
          <a:ea typeface="+mn-ea"/>
          <a:cs typeface="+mn-cs"/>
        </a:defRPr>
      </a:lvl8pPr>
      <a:lvl9pPr marL="964166" indent="-56716" algn="l" defTabSz="226863" rtl="0" eaLnBrk="1" latinLnBrk="0" hangingPunct="1">
        <a:lnSpc>
          <a:spcPct val="90000"/>
        </a:lnSpc>
        <a:spcBef>
          <a:spcPts val="124"/>
        </a:spcBef>
        <a:buFont typeface="Arial" panose="020B0604020202020204" pitchFamily="34" charset="0"/>
        <a:buChar char="•"/>
        <a:defRPr sz="44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26863" rtl="0" eaLnBrk="1" latinLnBrk="0" hangingPunct="1">
        <a:defRPr sz="447" kern="1200">
          <a:solidFill>
            <a:schemeClr val="tx1"/>
          </a:solidFill>
          <a:latin typeface="+mn-lt"/>
          <a:ea typeface="+mn-ea"/>
          <a:cs typeface="+mn-cs"/>
        </a:defRPr>
      </a:lvl1pPr>
      <a:lvl2pPr marL="113431" algn="l" defTabSz="226863" rtl="0" eaLnBrk="1" latinLnBrk="0" hangingPunct="1">
        <a:defRPr sz="447" kern="1200">
          <a:solidFill>
            <a:schemeClr val="tx1"/>
          </a:solidFill>
          <a:latin typeface="+mn-lt"/>
          <a:ea typeface="+mn-ea"/>
          <a:cs typeface="+mn-cs"/>
        </a:defRPr>
      </a:lvl2pPr>
      <a:lvl3pPr marL="226863" algn="l" defTabSz="226863" rtl="0" eaLnBrk="1" latinLnBrk="0" hangingPunct="1">
        <a:defRPr sz="447" kern="1200">
          <a:solidFill>
            <a:schemeClr val="tx1"/>
          </a:solidFill>
          <a:latin typeface="+mn-lt"/>
          <a:ea typeface="+mn-ea"/>
          <a:cs typeface="+mn-cs"/>
        </a:defRPr>
      </a:lvl3pPr>
      <a:lvl4pPr marL="340294" algn="l" defTabSz="226863" rtl="0" eaLnBrk="1" latinLnBrk="0" hangingPunct="1">
        <a:defRPr sz="447" kern="1200">
          <a:solidFill>
            <a:schemeClr val="tx1"/>
          </a:solidFill>
          <a:latin typeface="+mn-lt"/>
          <a:ea typeface="+mn-ea"/>
          <a:cs typeface="+mn-cs"/>
        </a:defRPr>
      </a:lvl4pPr>
      <a:lvl5pPr marL="453725" algn="l" defTabSz="226863" rtl="0" eaLnBrk="1" latinLnBrk="0" hangingPunct="1">
        <a:defRPr sz="447" kern="1200">
          <a:solidFill>
            <a:schemeClr val="tx1"/>
          </a:solidFill>
          <a:latin typeface="+mn-lt"/>
          <a:ea typeface="+mn-ea"/>
          <a:cs typeface="+mn-cs"/>
        </a:defRPr>
      </a:lvl5pPr>
      <a:lvl6pPr marL="567157" algn="l" defTabSz="226863" rtl="0" eaLnBrk="1" latinLnBrk="0" hangingPunct="1">
        <a:defRPr sz="447" kern="1200">
          <a:solidFill>
            <a:schemeClr val="tx1"/>
          </a:solidFill>
          <a:latin typeface="+mn-lt"/>
          <a:ea typeface="+mn-ea"/>
          <a:cs typeface="+mn-cs"/>
        </a:defRPr>
      </a:lvl6pPr>
      <a:lvl7pPr marL="680588" algn="l" defTabSz="226863" rtl="0" eaLnBrk="1" latinLnBrk="0" hangingPunct="1">
        <a:defRPr sz="447" kern="1200">
          <a:solidFill>
            <a:schemeClr val="tx1"/>
          </a:solidFill>
          <a:latin typeface="+mn-lt"/>
          <a:ea typeface="+mn-ea"/>
          <a:cs typeface="+mn-cs"/>
        </a:defRPr>
      </a:lvl7pPr>
      <a:lvl8pPr marL="794019" algn="l" defTabSz="226863" rtl="0" eaLnBrk="1" latinLnBrk="0" hangingPunct="1">
        <a:defRPr sz="447" kern="1200">
          <a:solidFill>
            <a:schemeClr val="tx1"/>
          </a:solidFill>
          <a:latin typeface="+mn-lt"/>
          <a:ea typeface="+mn-ea"/>
          <a:cs typeface="+mn-cs"/>
        </a:defRPr>
      </a:lvl8pPr>
      <a:lvl9pPr marL="907451" algn="l" defTabSz="226863" rtl="0" eaLnBrk="1" latinLnBrk="0" hangingPunct="1">
        <a:defRPr sz="4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9.png"/><Relationship Id="rId7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18" Type="http://schemas.openxmlformats.org/officeDocument/2006/relationships/image" Target="../media/image3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17" Type="http://schemas.openxmlformats.org/officeDocument/2006/relationships/image" Target="../media/image30.png"/><Relationship Id="rId2" Type="http://schemas.openxmlformats.org/officeDocument/2006/relationships/image" Target="../media/image15.png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10" Type="http://schemas.openxmlformats.org/officeDocument/2006/relationships/image" Target="../media/image23.png"/><Relationship Id="rId19" Type="http://schemas.openxmlformats.org/officeDocument/2006/relationships/image" Target="../media/image32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2.pn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34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m 22" descr="Interface gráfica do usuário, Gráfico&#10;&#10;Descrição gerada automaticamente">
            <a:extLst>
              <a:ext uri="{FF2B5EF4-FFF2-40B4-BE49-F238E27FC236}">
                <a16:creationId xmlns:a16="http://schemas.microsoft.com/office/drawing/2014/main" id="{06E674F5-9885-380B-3332-0E7E410D81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450058" y="450056"/>
            <a:ext cx="3168652" cy="2268539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2AA87619-AEBB-0A08-7247-DBCBFA78602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7" b="725"/>
          <a:stretch/>
        </p:blipFill>
        <p:spPr>
          <a:xfrm>
            <a:off x="0" y="1"/>
            <a:ext cx="2268537" cy="3168650"/>
          </a:xfrm>
          <a:prstGeom prst="rect">
            <a:avLst/>
          </a:prstGeom>
        </p:spPr>
      </p:pic>
      <p:pic>
        <p:nvPicPr>
          <p:cNvPr id="9" name="Imagem 8" descr="Foto preta e branca de uma janela&#10;&#10;Descrição gerada automaticamente com confiança média">
            <a:extLst>
              <a:ext uri="{FF2B5EF4-FFF2-40B4-BE49-F238E27FC236}">
                <a16:creationId xmlns:a16="http://schemas.microsoft.com/office/drawing/2014/main" id="{0B5503BA-EF09-1285-CC0F-474EA44B9D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594"/>
            <a:ext cx="2268538" cy="3093461"/>
          </a:xfrm>
          <a:prstGeom prst="rect">
            <a:avLst/>
          </a:prstGeom>
        </p:spPr>
      </p:pic>
      <p:pic>
        <p:nvPicPr>
          <p:cNvPr id="25" name="Imagem 24" descr="Desenho de uma pessoa&#10;&#10;Descrição gerada automaticamente com confiança média">
            <a:extLst>
              <a:ext uri="{FF2B5EF4-FFF2-40B4-BE49-F238E27FC236}">
                <a16:creationId xmlns:a16="http://schemas.microsoft.com/office/drawing/2014/main" id="{657FDC9B-38B6-CE4F-03C3-B1C67EFEC2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05" y="188136"/>
            <a:ext cx="319680" cy="319680"/>
          </a:xfrm>
          <a:prstGeom prst="rect">
            <a:avLst/>
          </a:prstGeom>
        </p:spPr>
      </p:pic>
      <p:pic>
        <p:nvPicPr>
          <p:cNvPr id="26" name="Imagem 25" descr="Desenho de uma pessoa&#10;&#10;Descrição gerada automaticamente com confiança média">
            <a:extLst>
              <a:ext uri="{FF2B5EF4-FFF2-40B4-BE49-F238E27FC236}">
                <a16:creationId xmlns:a16="http://schemas.microsoft.com/office/drawing/2014/main" id="{168F348C-1DF1-592F-1C40-10BA85FB13D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117" y="1894642"/>
            <a:ext cx="123111" cy="123111"/>
          </a:xfrm>
          <a:prstGeom prst="rect">
            <a:avLst/>
          </a:prstGeom>
        </p:spPr>
      </p:pic>
      <p:pic>
        <p:nvPicPr>
          <p:cNvPr id="27" name="Imagem 26" descr="Desenho de uma pessoa&#10;&#10;Descrição gerada automaticamente com confiança média">
            <a:extLst>
              <a:ext uri="{FF2B5EF4-FFF2-40B4-BE49-F238E27FC236}">
                <a16:creationId xmlns:a16="http://schemas.microsoft.com/office/drawing/2014/main" id="{1D0BC2AC-1354-1F4C-882F-28BD7A9ECE4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752" y="1894641"/>
            <a:ext cx="123111" cy="123111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0D26CB71-D838-9060-9CAC-53A97F2B11E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560" y="1909775"/>
            <a:ext cx="103492" cy="96815"/>
          </a:xfrm>
          <a:prstGeom prst="rect">
            <a:avLst/>
          </a:prstGeom>
        </p:spPr>
      </p:pic>
      <p:pic>
        <p:nvPicPr>
          <p:cNvPr id="31" name="Imagem 30">
            <a:extLst>
              <a:ext uri="{FF2B5EF4-FFF2-40B4-BE49-F238E27FC236}">
                <a16:creationId xmlns:a16="http://schemas.microsoft.com/office/drawing/2014/main" id="{26325CBE-5BDB-E06C-17EB-31C517F0E2E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751" y="1902947"/>
            <a:ext cx="113841" cy="106497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BE240735-C1DA-FBCA-EBBF-CD60A61AABD9}"/>
              </a:ext>
            </a:extLst>
          </p:cNvPr>
          <p:cNvSpPr txBox="1"/>
          <p:nvPr/>
        </p:nvSpPr>
        <p:spPr>
          <a:xfrm>
            <a:off x="452703" y="237065"/>
            <a:ext cx="7938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 dirty="0">
                <a:latin typeface="Poor Richard" panose="02080502050505020702" pitchFamily="18" charset="0"/>
              </a:rPr>
              <a:t>SAORI KIDO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60C3E28F-4425-9A32-0891-88DD2CEC4A23}"/>
              </a:ext>
            </a:extLst>
          </p:cNvPr>
          <p:cNvSpPr txBox="1"/>
          <p:nvPr/>
        </p:nvSpPr>
        <p:spPr>
          <a:xfrm>
            <a:off x="1697302" y="232832"/>
            <a:ext cx="3433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dirty="0">
                <a:latin typeface="Poor Richard" panose="02080502050505020702" pitchFamily="18" charset="0"/>
              </a:rPr>
              <a:t>7 | 3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92C8C383-E205-FDEF-B236-84274D4F6D0A}"/>
              </a:ext>
            </a:extLst>
          </p:cNvPr>
          <p:cNvSpPr txBox="1"/>
          <p:nvPr/>
        </p:nvSpPr>
        <p:spPr>
          <a:xfrm>
            <a:off x="329938" y="1854054"/>
            <a:ext cx="62388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>
                <a:latin typeface="Poor Richard" panose="02080502050505020702" pitchFamily="18" charset="0"/>
              </a:rPr>
              <a:t>Deusa Atena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1F5F0FA9-EE9D-351C-5FAE-01AC30884EF8}"/>
              </a:ext>
            </a:extLst>
          </p:cNvPr>
          <p:cNvSpPr txBox="1"/>
          <p:nvPr/>
        </p:nvSpPr>
        <p:spPr>
          <a:xfrm>
            <a:off x="219872" y="1870991"/>
            <a:ext cx="247184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00" dirty="0">
                <a:latin typeface="Poor Richard" panose="02080502050505020702" pitchFamily="18" charset="0"/>
              </a:rPr>
              <a:t>V1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9F6139D-71AA-7997-C26C-D47CE0900F7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750" y="2454392"/>
            <a:ext cx="1697302" cy="80007"/>
          </a:xfrm>
          <a:prstGeom prst="rect">
            <a:avLst/>
          </a:prstGeom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B6F33B8A-54DE-9672-DB24-AF12EFFE415C}"/>
              </a:ext>
            </a:extLst>
          </p:cNvPr>
          <p:cNvSpPr txBox="1"/>
          <p:nvPr/>
        </p:nvSpPr>
        <p:spPr>
          <a:xfrm>
            <a:off x="215205" y="2093516"/>
            <a:ext cx="17812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00" b="1" dirty="0">
                <a:latin typeface="Poor Richard" panose="02080502050505020702" pitchFamily="18" charset="0"/>
              </a:rPr>
              <a:t>Aura de Atena</a:t>
            </a:r>
            <a:r>
              <a:rPr lang="pt-BR" sz="500" dirty="0">
                <a:latin typeface="Poor Richard" panose="02080502050505020702" pitchFamily="18" charset="0"/>
              </a:rPr>
              <a:t> </a:t>
            </a:r>
            <a:r>
              <a:rPr lang="pt-BR" sz="500" i="1" dirty="0">
                <a:latin typeface="Poor Richard" panose="02080502050505020702" pitchFamily="18" charset="0"/>
              </a:rPr>
              <a:t>Efeito Líder</a:t>
            </a:r>
          </a:p>
          <a:p>
            <a:r>
              <a:rPr lang="pt-BR" sz="500" dirty="0">
                <a:latin typeface="Poor Richard" panose="02080502050505020702" pitchFamily="18" charset="0"/>
              </a:rPr>
              <a:t>Todo dano recebido por </a:t>
            </a:r>
            <a:r>
              <a:rPr lang="pt-BR" sz="500" dirty="0" err="1">
                <a:latin typeface="Poor Richard" panose="02080502050505020702" pitchFamily="18" charset="0"/>
              </a:rPr>
              <a:t>Saori</a:t>
            </a:r>
            <a:r>
              <a:rPr lang="pt-BR" sz="500" dirty="0">
                <a:latin typeface="Poor Richard" panose="02080502050505020702" pitchFamily="18" charset="0"/>
              </a:rPr>
              <a:t> </a:t>
            </a:r>
            <a:r>
              <a:rPr lang="pt-BR" sz="500" dirty="0" err="1">
                <a:latin typeface="Poor Richard" panose="02080502050505020702" pitchFamily="18" charset="0"/>
              </a:rPr>
              <a:t>Kido</a:t>
            </a:r>
            <a:r>
              <a:rPr lang="pt-BR" sz="500" dirty="0">
                <a:latin typeface="Poor Richard" panose="02080502050505020702" pitchFamily="18" charset="0"/>
              </a:rPr>
              <a:t> pode ser redirecionado para</a:t>
            </a:r>
          </a:p>
          <a:p>
            <a:r>
              <a:rPr lang="pt-BR" sz="500" dirty="0">
                <a:latin typeface="Poor Richard" panose="02080502050505020702" pitchFamily="18" charset="0"/>
              </a:rPr>
              <a:t>um Cavaleiro de Bronze. </a:t>
            </a:r>
            <a:r>
              <a:rPr lang="pt-BR" sz="500" dirty="0" err="1">
                <a:latin typeface="Poor Richard" panose="02080502050505020702" pitchFamily="18" charset="0"/>
              </a:rPr>
              <a:t>Saori</a:t>
            </a:r>
            <a:r>
              <a:rPr lang="pt-BR" sz="500" dirty="0">
                <a:latin typeface="Poor Richard" panose="02080502050505020702" pitchFamily="18" charset="0"/>
              </a:rPr>
              <a:t> </a:t>
            </a:r>
            <a:r>
              <a:rPr lang="pt-BR" sz="500" dirty="0" err="1">
                <a:latin typeface="Poor Richard" panose="02080502050505020702" pitchFamily="18" charset="0"/>
              </a:rPr>
              <a:t>Kido</a:t>
            </a:r>
            <a:r>
              <a:rPr lang="pt-BR" sz="500" dirty="0">
                <a:latin typeface="Poor Richard" panose="02080502050505020702" pitchFamily="18" charset="0"/>
              </a:rPr>
              <a:t> e todos os Cavaleiros de Bronze </a:t>
            </a:r>
          </a:p>
          <a:p>
            <a:r>
              <a:rPr lang="pt-BR" sz="500" dirty="0">
                <a:latin typeface="Poor Richard" panose="02080502050505020702" pitchFamily="18" charset="0"/>
              </a:rPr>
              <a:t>se tornam imunes a </a:t>
            </a:r>
            <a:r>
              <a:rPr lang="pt-BR" sz="500" dirty="0" err="1">
                <a:latin typeface="Poor Richard" panose="02080502050505020702" pitchFamily="18" charset="0"/>
              </a:rPr>
              <a:t>Debuffs</a:t>
            </a:r>
            <a:endParaRPr lang="pt-BR" sz="500" dirty="0">
              <a:latin typeface="Poor Richard" panose="02080502050505020702" pitchFamily="18" charset="0"/>
            </a:endParaRP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D5B6FB0A-F584-F4D2-7BBE-5479F519BA79}"/>
              </a:ext>
            </a:extLst>
          </p:cNvPr>
          <p:cNvSpPr txBox="1"/>
          <p:nvPr/>
        </p:nvSpPr>
        <p:spPr>
          <a:xfrm>
            <a:off x="215205" y="2479955"/>
            <a:ext cx="169629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00" b="1" dirty="0">
                <a:latin typeface="Poor Richard" panose="02080502050505020702" pitchFamily="18" charset="0"/>
              </a:rPr>
              <a:t>Benção de Nike</a:t>
            </a:r>
          </a:p>
          <a:p>
            <a:r>
              <a:rPr lang="pt-BR" sz="500" dirty="0">
                <a:latin typeface="Poor Richard" panose="02080502050505020702" pitchFamily="18" charset="0"/>
              </a:rPr>
              <a:t>A próxima ação que cause dano do Cavaleiro de Bronze alvo irá </a:t>
            </a:r>
          </a:p>
          <a:p>
            <a:r>
              <a:rPr lang="pt-BR" sz="500" dirty="0">
                <a:latin typeface="Poor Richard" panose="02080502050505020702" pitchFamily="18" charset="0"/>
              </a:rPr>
              <a:t>causar 3 pontos extras.</a:t>
            </a:r>
          </a:p>
        </p:txBody>
      </p:sp>
      <p:pic>
        <p:nvPicPr>
          <p:cNvPr id="30" name="Imagem 29">
            <a:extLst>
              <a:ext uri="{FF2B5EF4-FFF2-40B4-BE49-F238E27FC236}">
                <a16:creationId xmlns:a16="http://schemas.microsoft.com/office/drawing/2014/main" id="{70C82D1F-3521-7824-22DC-DC0D9A4E191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203" y="2526854"/>
            <a:ext cx="81125" cy="86041"/>
          </a:xfrm>
          <a:prstGeom prst="rect">
            <a:avLst/>
          </a:prstGeom>
        </p:spPr>
      </p:pic>
      <p:pic>
        <p:nvPicPr>
          <p:cNvPr id="32" name="Imagem 31">
            <a:extLst>
              <a:ext uri="{FF2B5EF4-FFF2-40B4-BE49-F238E27FC236}">
                <a16:creationId xmlns:a16="http://schemas.microsoft.com/office/drawing/2014/main" id="{AF723A96-A638-8E3D-692A-145EFAE597E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32" y="2526366"/>
            <a:ext cx="81125" cy="86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080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Interface gráfica do usuário, Gráfico&#10;&#10;Descrição gerada automaticamente">
            <a:extLst>
              <a:ext uri="{FF2B5EF4-FFF2-40B4-BE49-F238E27FC236}">
                <a16:creationId xmlns:a16="http://schemas.microsoft.com/office/drawing/2014/main" id="{5395502D-FDDD-8AE9-604F-7BEAF87892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450058" y="450056"/>
            <a:ext cx="3168652" cy="2268539"/>
          </a:xfrm>
          <a:prstGeom prst="rect">
            <a:avLst/>
          </a:prstGeom>
        </p:spPr>
      </p:pic>
      <p:pic>
        <p:nvPicPr>
          <p:cNvPr id="14" name="Imagem 13" descr="Tela preta com letras brancas&#10;&#10;Descrição gerada automaticamente com confiança média">
            <a:extLst>
              <a:ext uri="{FF2B5EF4-FFF2-40B4-BE49-F238E27FC236}">
                <a16:creationId xmlns:a16="http://schemas.microsoft.com/office/drawing/2014/main" id="{627E4F0B-1391-6B6C-24B5-1A29876A09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594"/>
            <a:ext cx="2268538" cy="3093461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FB5FDC98-8E7A-2BB8-FBB0-F48060D4DD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37594"/>
            <a:ext cx="2268538" cy="3093460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8727A427-80B4-EBE1-CF35-29653D900EF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37594"/>
            <a:ext cx="2268537" cy="309346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E21AA4D7-0F2F-876F-1D61-3AA039A85E2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7" b="725"/>
          <a:stretch/>
        </p:blipFill>
        <p:spPr>
          <a:xfrm>
            <a:off x="0" y="1"/>
            <a:ext cx="2268537" cy="3168650"/>
          </a:xfrm>
          <a:prstGeom prst="rect">
            <a:avLst/>
          </a:prstGeom>
        </p:spPr>
      </p:pic>
      <p:pic>
        <p:nvPicPr>
          <p:cNvPr id="7" name="Imagem 6" descr="Desenho de uma pessoa&#10;&#10;Descrição gerada automaticamente com confiança média">
            <a:extLst>
              <a:ext uri="{FF2B5EF4-FFF2-40B4-BE49-F238E27FC236}">
                <a16:creationId xmlns:a16="http://schemas.microsoft.com/office/drawing/2014/main" id="{8DCFF699-E617-FA7F-3224-E8315114F03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05" y="188136"/>
            <a:ext cx="319680" cy="319680"/>
          </a:xfrm>
          <a:prstGeom prst="rect">
            <a:avLst/>
          </a:prstGeom>
        </p:spPr>
      </p:pic>
      <p:pic>
        <p:nvPicPr>
          <p:cNvPr id="8" name="Imagem 7" descr="Desenho de uma pessoa&#10;&#10;Descrição gerada automaticamente com confiança média">
            <a:extLst>
              <a:ext uri="{FF2B5EF4-FFF2-40B4-BE49-F238E27FC236}">
                <a16:creationId xmlns:a16="http://schemas.microsoft.com/office/drawing/2014/main" id="{869844A7-3A3D-7B8D-6838-8DC1F068D94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117" y="1894642"/>
            <a:ext cx="123111" cy="123111"/>
          </a:xfrm>
          <a:prstGeom prst="rect">
            <a:avLst/>
          </a:prstGeom>
        </p:spPr>
      </p:pic>
      <p:pic>
        <p:nvPicPr>
          <p:cNvPr id="9" name="Imagem 8" descr="Desenho de uma pessoa&#10;&#10;Descrição gerada automaticamente com confiança média">
            <a:extLst>
              <a:ext uri="{FF2B5EF4-FFF2-40B4-BE49-F238E27FC236}">
                <a16:creationId xmlns:a16="http://schemas.microsoft.com/office/drawing/2014/main" id="{BECE6203-474B-AB52-B727-9B3C6E2B0B7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752" y="1894641"/>
            <a:ext cx="123111" cy="123111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14155B7D-5E24-2D92-BA83-27F326F999D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560" y="1909775"/>
            <a:ext cx="103492" cy="9681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A5E42205-00D4-4EA9-C78F-9FD47522B77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751" y="1902947"/>
            <a:ext cx="113841" cy="106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725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m 18" descr="Interface gráfica do usuário, Gráfico&#10;&#10;Descrição gerada automaticamente">
            <a:extLst>
              <a:ext uri="{FF2B5EF4-FFF2-40B4-BE49-F238E27FC236}">
                <a16:creationId xmlns:a16="http://schemas.microsoft.com/office/drawing/2014/main" id="{ABFB6DB0-4620-BDDB-3A72-F42611A311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450058" y="450056"/>
            <a:ext cx="3168652" cy="2268539"/>
          </a:xfrm>
          <a:prstGeom prst="rect">
            <a:avLst/>
          </a:prstGeom>
        </p:spPr>
      </p:pic>
      <p:pic>
        <p:nvPicPr>
          <p:cNvPr id="14" name="Imagem 13" descr="Tela preta com letras brancas&#10;&#10;Descrição gerada automaticamente com confiança média">
            <a:extLst>
              <a:ext uri="{FF2B5EF4-FFF2-40B4-BE49-F238E27FC236}">
                <a16:creationId xmlns:a16="http://schemas.microsoft.com/office/drawing/2014/main" id="{627E4F0B-1391-6B6C-24B5-1A29876A09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594"/>
            <a:ext cx="2268538" cy="3093461"/>
          </a:xfrm>
          <a:prstGeom prst="rect">
            <a:avLst/>
          </a:prstGeom>
        </p:spPr>
      </p:pic>
      <p:pic>
        <p:nvPicPr>
          <p:cNvPr id="16" name="Imagem 15" descr="Foto preta e branca de uma janela&#10;&#10;Descrição gerada automaticamente">
            <a:extLst>
              <a:ext uri="{FF2B5EF4-FFF2-40B4-BE49-F238E27FC236}">
                <a16:creationId xmlns:a16="http://schemas.microsoft.com/office/drawing/2014/main" id="{FB5FDC98-8E7A-2BB8-FBB0-F48060D4DD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594"/>
            <a:ext cx="2268538" cy="3093461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8727A427-80B4-EBE1-CF35-29653D900EF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37594"/>
            <a:ext cx="2268538" cy="3093460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F87367CD-F947-23C6-68C1-3D542D90A39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7" b="725"/>
          <a:stretch/>
        </p:blipFill>
        <p:spPr>
          <a:xfrm>
            <a:off x="0" y="1"/>
            <a:ext cx="2268537" cy="316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19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m 18" descr="Interface gráfica do usuário, Gráfico&#10;&#10;Descrição gerada automaticamente">
            <a:extLst>
              <a:ext uri="{FF2B5EF4-FFF2-40B4-BE49-F238E27FC236}">
                <a16:creationId xmlns:a16="http://schemas.microsoft.com/office/drawing/2014/main" id="{ABFB6DB0-4620-BDDB-3A72-F42611A311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450058" y="450056"/>
            <a:ext cx="3168652" cy="2268539"/>
          </a:xfrm>
          <a:prstGeom prst="rect">
            <a:avLst/>
          </a:prstGeom>
        </p:spPr>
      </p:pic>
      <p:pic>
        <p:nvPicPr>
          <p:cNvPr id="14" name="Imagem 13" descr="Tela preta com letras brancas&#10;&#10;Descrição gerada automaticamente com confiança média">
            <a:extLst>
              <a:ext uri="{FF2B5EF4-FFF2-40B4-BE49-F238E27FC236}">
                <a16:creationId xmlns:a16="http://schemas.microsoft.com/office/drawing/2014/main" id="{627E4F0B-1391-6B6C-24B5-1A29876A09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594"/>
            <a:ext cx="2268538" cy="3093461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FB5FDC98-8E7A-2BB8-FBB0-F48060D4DD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37594"/>
            <a:ext cx="2268538" cy="3093460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8727A427-80B4-EBE1-CF35-29653D900EF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37594"/>
            <a:ext cx="2268538" cy="3093460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F87367CD-F947-23C6-68C1-3D542D90A39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7" b="725"/>
          <a:stretch/>
        </p:blipFill>
        <p:spPr>
          <a:xfrm>
            <a:off x="0" y="1"/>
            <a:ext cx="2268537" cy="316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748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1F843F-17B2-FDEE-90D4-23B456593F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F45EC18-A67D-7127-7637-B169EF8AD3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 descr="Diagrama&#10;&#10;Descrição gerada automaticamente com confiança média">
            <a:extLst>
              <a:ext uri="{FF2B5EF4-FFF2-40B4-BE49-F238E27FC236}">
                <a16:creationId xmlns:a16="http://schemas.microsoft.com/office/drawing/2014/main" id="{36C54E7C-A590-0F3A-A317-B1646E906A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1601" y="-112947"/>
            <a:ext cx="2493433" cy="3400136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EE329BA6-006D-7BAA-B40B-16E41E2C62E2}"/>
              </a:ext>
            </a:extLst>
          </p:cNvPr>
          <p:cNvSpPr txBox="1"/>
          <p:nvPr/>
        </p:nvSpPr>
        <p:spPr>
          <a:xfrm>
            <a:off x="1714234" y="207434"/>
            <a:ext cx="3433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dirty="0">
                <a:latin typeface="Poor Richard" panose="02080502050505020702" pitchFamily="18" charset="0"/>
              </a:rPr>
              <a:t>7 | 3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9457705-3133-E6F1-91A8-69F6F73B6F47}"/>
              </a:ext>
            </a:extLst>
          </p:cNvPr>
          <p:cNvSpPr txBox="1"/>
          <p:nvPr/>
        </p:nvSpPr>
        <p:spPr>
          <a:xfrm>
            <a:off x="329938" y="1858287"/>
            <a:ext cx="62388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>
                <a:latin typeface="Poor Richard" panose="02080502050505020702" pitchFamily="18" charset="0"/>
              </a:rPr>
              <a:t>Deusa Atena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DC0B4409-65AF-50E7-C7E7-F3DE4E0B91FF}"/>
              </a:ext>
            </a:extLst>
          </p:cNvPr>
          <p:cNvSpPr txBox="1"/>
          <p:nvPr/>
        </p:nvSpPr>
        <p:spPr>
          <a:xfrm>
            <a:off x="219872" y="1879457"/>
            <a:ext cx="247184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00" dirty="0">
                <a:latin typeface="Poor Richard" panose="02080502050505020702" pitchFamily="18" charset="0"/>
              </a:rPr>
              <a:t>V1</a:t>
            </a:r>
          </a:p>
        </p:txBody>
      </p:sp>
    </p:spTree>
    <p:extLst>
      <p:ext uri="{BB962C8B-B14F-4D97-AF65-F5344CB8AC3E}">
        <p14:creationId xmlns:p14="http://schemas.microsoft.com/office/powerpoint/2010/main" val="362597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A014510F-EDF0-544F-42C7-634C0F92CE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015" y="1702064"/>
            <a:ext cx="88636" cy="88636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D7DC96AF-B518-35BC-3056-F02D409E65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368" y="1952295"/>
            <a:ext cx="88636" cy="88636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9D1213E5-8D3F-70B4-65C3-E639BB05CA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949" y="1908440"/>
            <a:ext cx="88636" cy="88636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0739D895-27E2-D7AF-4B6E-85CFB3A305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607" y="1716618"/>
            <a:ext cx="88636" cy="88636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B39F9B4E-F9B7-441C-8364-AF0A318884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561" y="1731963"/>
            <a:ext cx="88636" cy="88636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8CA61FB7-7844-9007-B785-707276108FF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150" y="1687645"/>
            <a:ext cx="88636" cy="88636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9CE64E70-E17C-9BC3-6700-902CCEFB5DB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625" y="1226939"/>
            <a:ext cx="88636" cy="88636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EC5A683B-4BF7-37BD-5049-53B6B86BBB4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052" y="1348052"/>
            <a:ext cx="88636" cy="88636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96EF6FCD-4F4A-5D78-306A-A06DCEA0C78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881" y="1599009"/>
            <a:ext cx="88636" cy="88636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E637D385-CA1B-B41A-2D32-41E05D03A81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68" y="1486032"/>
            <a:ext cx="88636" cy="88636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DD3B46C1-CF8A-CA68-B35E-95D2F6F82FC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499" y="1525324"/>
            <a:ext cx="88636" cy="88636"/>
          </a:xfrm>
          <a:prstGeom prst="rect">
            <a:avLst/>
          </a:prstGeom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70C7E146-AE2F-C799-3C8D-B69D6DEC792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867" y="1255977"/>
            <a:ext cx="88636" cy="88636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CF6F2F94-D62A-0B8B-9CEA-7EE0032AB13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971" y="1436688"/>
            <a:ext cx="88636" cy="88636"/>
          </a:xfrm>
          <a:prstGeom prst="rect">
            <a:avLst/>
          </a:prstGeom>
        </p:spPr>
      </p:pic>
      <p:pic>
        <p:nvPicPr>
          <p:cNvPr id="31" name="Imagem 30">
            <a:extLst>
              <a:ext uri="{FF2B5EF4-FFF2-40B4-BE49-F238E27FC236}">
                <a16:creationId xmlns:a16="http://schemas.microsoft.com/office/drawing/2014/main" id="{4CC03A58-9045-485B-8B88-AECF1B0BDF0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631" y="1643327"/>
            <a:ext cx="88636" cy="88636"/>
          </a:xfrm>
          <a:prstGeom prst="rect">
            <a:avLst/>
          </a:prstGeom>
        </p:spPr>
      </p:pic>
      <p:pic>
        <p:nvPicPr>
          <p:cNvPr id="33" name="Imagem 32">
            <a:extLst>
              <a:ext uri="{FF2B5EF4-FFF2-40B4-BE49-F238E27FC236}">
                <a16:creationId xmlns:a16="http://schemas.microsoft.com/office/drawing/2014/main" id="{E9ACE4FE-2A72-E314-0CB6-F6FFB95FD49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350" y="1021821"/>
            <a:ext cx="88636" cy="88636"/>
          </a:xfrm>
          <a:prstGeom prst="rect">
            <a:avLst/>
          </a:prstGeom>
        </p:spPr>
      </p:pic>
      <p:pic>
        <p:nvPicPr>
          <p:cNvPr id="35" name="Imagem 34">
            <a:extLst>
              <a:ext uri="{FF2B5EF4-FFF2-40B4-BE49-F238E27FC236}">
                <a16:creationId xmlns:a16="http://schemas.microsoft.com/office/drawing/2014/main" id="{49A22944-7220-9CEE-BFB1-E4355DD1A79B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698" y="1332839"/>
            <a:ext cx="88636" cy="88636"/>
          </a:xfrm>
          <a:prstGeom prst="rect">
            <a:avLst/>
          </a:prstGeom>
        </p:spPr>
      </p:pic>
      <p:pic>
        <p:nvPicPr>
          <p:cNvPr id="37" name="Imagem 36">
            <a:extLst>
              <a:ext uri="{FF2B5EF4-FFF2-40B4-BE49-F238E27FC236}">
                <a16:creationId xmlns:a16="http://schemas.microsoft.com/office/drawing/2014/main" id="{FAA27618-77AD-E4CA-2D78-F83A7DB56BA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115" y="1680635"/>
            <a:ext cx="88636" cy="88636"/>
          </a:xfrm>
          <a:prstGeom prst="rect">
            <a:avLst/>
          </a:prstGeom>
        </p:spPr>
      </p:pic>
      <p:pic>
        <p:nvPicPr>
          <p:cNvPr id="39" name="Imagem 38">
            <a:extLst>
              <a:ext uri="{FF2B5EF4-FFF2-40B4-BE49-F238E27FC236}">
                <a16:creationId xmlns:a16="http://schemas.microsoft.com/office/drawing/2014/main" id="{7F44396B-246D-2F35-BF1F-5F302413B4EF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499" y="1288521"/>
            <a:ext cx="88636" cy="88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49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m 18">
            <a:extLst>
              <a:ext uri="{FF2B5EF4-FFF2-40B4-BE49-F238E27FC236}">
                <a16:creationId xmlns:a16="http://schemas.microsoft.com/office/drawing/2014/main" id="{ABFB6DB0-4620-BDDB-3A72-F42611A311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8" t="27411" r="16074"/>
          <a:stretch/>
        </p:blipFill>
        <p:spPr>
          <a:xfrm>
            <a:off x="-1" y="0"/>
            <a:ext cx="2268537" cy="3168650"/>
          </a:xfrm>
          <a:prstGeom prst="rect">
            <a:avLst/>
          </a:prstGeom>
        </p:spPr>
      </p:pic>
      <p:pic>
        <p:nvPicPr>
          <p:cNvPr id="14" name="Imagem 13" descr="Tela preta com letras brancas&#10;&#10;Descrição gerada automaticamente com confiança média">
            <a:extLst>
              <a:ext uri="{FF2B5EF4-FFF2-40B4-BE49-F238E27FC236}">
                <a16:creationId xmlns:a16="http://schemas.microsoft.com/office/drawing/2014/main" id="{627E4F0B-1391-6B6C-24B5-1A29876A09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594"/>
            <a:ext cx="2268538" cy="3093461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FB5FDC98-8E7A-2BB8-FBB0-F48060D4DD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37594"/>
            <a:ext cx="2268537" cy="3093460"/>
          </a:xfrm>
          <a:prstGeom prst="rect">
            <a:avLst/>
          </a:prstGeom>
        </p:spPr>
      </p:pic>
      <p:pic>
        <p:nvPicPr>
          <p:cNvPr id="3" name="Imagem 2" descr="Janela de vidro&#10;&#10;Descrição gerada automaticamente com confiança média">
            <a:extLst>
              <a:ext uri="{FF2B5EF4-FFF2-40B4-BE49-F238E27FC236}">
                <a16:creationId xmlns:a16="http://schemas.microsoft.com/office/drawing/2014/main" id="{57228478-52EF-65C8-8C5C-632226BD00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44" y="1747745"/>
            <a:ext cx="2105025" cy="475417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8727A427-80B4-EBE1-CF35-29653D900EF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37594"/>
            <a:ext cx="2268538" cy="3093460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F87367CD-F947-23C6-68C1-3D542D90A398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7" b="725"/>
          <a:stretch/>
        </p:blipFill>
        <p:spPr>
          <a:xfrm>
            <a:off x="0" y="1"/>
            <a:ext cx="2268537" cy="316865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973227D5-214A-A14E-0E31-3C5A4F605834}"/>
              </a:ext>
            </a:extLst>
          </p:cNvPr>
          <p:cNvSpPr txBox="1"/>
          <p:nvPr/>
        </p:nvSpPr>
        <p:spPr>
          <a:xfrm>
            <a:off x="219873" y="237065"/>
            <a:ext cx="16766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>
                <a:latin typeface="Poor Richard" panose="02080502050505020702" pitchFamily="18" charset="0"/>
              </a:rPr>
              <a:t>CORRIDA MALUCA</a:t>
            </a:r>
          </a:p>
        </p:txBody>
      </p:sp>
      <p:pic>
        <p:nvPicPr>
          <p:cNvPr id="20" name="Imagem 19" descr="Janela de vidro&#10;&#10;Descrição gerada automaticamente com confiança média">
            <a:extLst>
              <a:ext uri="{FF2B5EF4-FFF2-40B4-BE49-F238E27FC236}">
                <a16:creationId xmlns:a16="http://schemas.microsoft.com/office/drawing/2014/main" id="{9D50ECFD-752E-1010-252A-33677D1889FD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69" y="1746206"/>
            <a:ext cx="2105025" cy="475417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5DE67638-2E36-33C7-EDD4-8E2C22B7179E}"/>
              </a:ext>
            </a:extLst>
          </p:cNvPr>
          <p:cNvSpPr txBox="1"/>
          <p:nvPr/>
        </p:nvSpPr>
        <p:spPr>
          <a:xfrm>
            <a:off x="219872" y="1870991"/>
            <a:ext cx="247184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00" dirty="0">
                <a:latin typeface="Poor Richard" panose="02080502050505020702" pitchFamily="18" charset="0"/>
              </a:rPr>
              <a:t>V1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EEB06C27-557C-6A06-F135-CBA4CB9FBAF9}"/>
              </a:ext>
            </a:extLst>
          </p:cNvPr>
          <p:cNvSpPr txBox="1"/>
          <p:nvPr/>
        </p:nvSpPr>
        <p:spPr>
          <a:xfrm>
            <a:off x="329938" y="1854054"/>
            <a:ext cx="95891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>
                <a:latin typeface="Poor Richard" panose="02080502050505020702" pitchFamily="18" charset="0"/>
              </a:rPr>
              <a:t>Item Volátil - Lendário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F4356CC6-D14E-72EA-38FE-90165CA60B2D}"/>
              </a:ext>
            </a:extLst>
          </p:cNvPr>
          <p:cNvSpPr txBox="1"/>
          <p:nvPr/>
        </p:nvSpPr>
        <p:spPr>
          <a:xfrm>
            <a:off x="215205" y="2131616"/>
            <a:ext cx="18469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00" dirty="0">
                <a:latin typeface="Poor Richard" panose="02080502050505020702" pitchFamily="18" charset="0"/>
              </a:rPr>
              <a:t>Todos os jogadores </a:t>
            </a:r>
            <a:r>
              <a:rPr lang="pt-BR" sz="500" dirty="0" err="1">
                <a:latin typeface="Poor Richard" panose="02080502050505020702" pitchFamily="18" charset="0"/>
              </a:rPr>
              <a:t>reembaralham</a:t>
            </a:r>
            <a:r>
              <a:rPr lang="pt-BR" sz="500" dirty="0">
                <a:latin typeface="Poor Richard" panose="02080502050505020702" pitchFamily="18" charset="0"/>
              </a:rPr>
              <a:t> suas mãos, as cartas em jogo, </a:t>
            </a:r>
          </a:p>
          <a:p>
            <a:r>
              <a:rPr lang="pt-BR" sz="500" dirty="0">
                <a:latin typeface="Poor Richard" panose="02080502050505020702" pitchFamily="18" charset="0"/>
              </a:rPr>
              <a:t>suas pedras de recompensa e também as cartas da pilha de descarte em </a:t>
            </a:r>
          </a:p>
          <a:p>
            <a:r>
              <a:rPr lang="pt-BR" sz="500" dirty="0">
                <a:latin typeface="Poor Richard" panose="02080502050505020702" pitchFamily="18" charset="0"/>
              </a:rPr>
              <a:t>seu deck e recomeçam o jogo.</a:t>
            </a:r>
          </a:p>
          <a:p>
            <a:endParaRPr lang="pt-BR" sz="500" dirty="0">
              <a:latin typeface="Poor Richard" panose="02080502050505020702" pitchFamily="18" charset="0"/>
            </a:endParaRPr>
          </a:p>
          <a:p>
            <a:r>
              <a:rPr lang="pt-BR" sz="500" dirty="0">
                <a:latin typeface="Poor Richard" panose="02080502050505020702" pitchFamily="18" charset="0"/>
              </a:rPr>
              <a:t>Cada jogador deverá fazer seis apostas. Para cada aposta que perder, </a:t>
            </a:r>
          </a:p>
          <a:p>
            <a:r>
              <a:rPr lang="pt-BR" sz="500" dirty="0">
                <a:latin typeface="Poor Richard" panose="02080502050505020702" pitchFamily="18" charset="0"/>
              </a:rPr>
              <a:t>uma pedra de recompensa a menos deverá ser colocada em jogo. </a:t>
            </a:r>
          </a:p>
          <a:p>
            <a:r>
              <a:rPr lang="pt-BR" sz="500" dirty="0">
                <a:latin typeface="Poor Richard" panose="02080502050505020702" pitchFamily="18" charset="0"/>
              </a:rPr>
              <a:t>Pelo menos uma pedra de recompensa deverá ser colocada para </a:t>
            </a:r>
          </a:p>
          <a:p>
            <a:r>
              <a:rPr lang="pt-BR" sz="500" dirty="0">
                <a:latin typeface="Poor Richard" panose="02080502050505020702" pitchFamily="18" charset="0"/>
              </a:rPr>
              <a:t>cada jogador.</a:t>
            </a:r>
          </a:p>
        </p:txBody>
      </p:sp>
    </p:spTree>
    <p:extLst>
      <p:ext uri="{BB962C8B-B14F-4D97-AF65-F5344CB8AC3E}">
        <p14:creationId xmlns:p14="http://schemas.microsoft.com/office/powerpoint/2010/main" val="14255203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385</TotalTime>
  <Words>145</Words>
  <Application>Microsoft Office PowerPoint</Application>
  <PresentationFormat>Personalizar</PresentationFormat>
  <Paragraphs>26</Paragraphs>
  <Slides>7</Slides>
  <Notes>1</Notes>
  <HiddenSlides>6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Poor Richard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Caroline Meneghelli</dc:creator>
  <cp:lastModifiedBy>Caroline Meneghelli</cp:lastModifiedBy>
  <cp:revision>31</cp:revision>
  <dcterms:created xsi:type="dcterms:W3CDTF">2022-06-30T18:07:17Z</dcterms:created>
  <dcterms:modified xsi:type="dcterms:W3CDTF">2022-07-13T13:31:36Z</dcterms:modified>
</cp:coreProperties>
</file>