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6" r:id="rId2"/>
    <p:sldId id="257" r:id="rId3"/>
    <p:sldId id="274" r:id="rId4"/>
  </p:sldIdLst>
  <p:sldSz cx="2268538" cy="3168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4660"/>
  </p:normalViewPr>
  <p:slideViewPr>
    <p:cSldViewPr snapToGrid="0">
      <p:cViewPr>
        <p:scale>
          <a:sx n="150" d="100"/>
          <a:sy n="150" d="100"/>
        </p:scale>
        <p:origin x="4182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4:58:3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15022,'0'0'1922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4:58:4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14702,'0'0'2274,"27"13"-18834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71B04-9CB6-4A09-8D37-97453EDD796A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24100" y="1143000"/>
            <a:ext cx="2209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188E5-DB18-4154-9ADF-956565789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64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141" y="518573"/>
            <a:ext cx="1928257" cy="1103160"/>
          </a:xfrm>
        </p:spPr>
        <p:txBody>
          <a:bodyPr anchor="b"/>
          <a:lstStyle>
            <a:lvl1pPr algn="ctr">
              <a:defRPr sz="148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567" y="1664275"/>
            <a:ext cx="1701404" cy="765023"/>
          </a:xfrm>
        </p:spPr>
        <p:txBody>
          <a:bodyPr/>
          <a:lstStyle>
            <a:lvl1pPr marL="0" indent="0" algn="ctr">
              <a:buNone/>
              <a:defRPr sz="595"/>
            </a:lvl1pPr>
            <a:lvl2pPr marL="113431" indent="0" algn="ctr">
              <a:buNone/>
              <a:defRPr sz="496"/>
            </a:lvl2pPr>
            <a:lvl3pPr marL="226863" indent="0" algn="ctr">
              <a:buNone/>
              <a:defRPr sz="447"/>
            </a:lvl3pPr>
            <a:lvl4pPr marL="340294" indent="0" algn="ctr">
              <a:buNone/>
              <a:defRPr sz="397"/>
            </a:lvl4pPr>
            <a:lvl5pPr marL="453725" indent="0" algn="ctr">
              <a:buNone/>
              <a:defRPr sz="397"/>
            </a:lvl5pPr>
            <a:lvl6pPr marL="567157" indent="0" algn="ctr">
              <a:buNone/>
              <a:defRPr sz="397"/>
            </a:lvl6pPr>
            <a:lvl7pPr marL="680588" indent="0" algn="ctr">
              <a:buNone/>
              <a:defRPr sz="397"/>
            </a:lvl7pPr>
            <a:lvl8pPr marL="794019" indent="0" algn="ctr">
              <a:buNone/>
              <a:defRPr sz="397"/>
            </a:lvl8pPr>
            <a:lvl9pPr marL="907451" indent="0" algn="ctr">
              <a:buNone/>
              <a:defRPr sz="397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FD2-0BE6-4698-AE2E-C31383899325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0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FD2-0BE6-4698-AE2E-C31383899325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40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3422" y="168701"/>
            <a:ext cx="489154" cy="268528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962" y="168701"/>
            <a:ext cx="1439104" cy="268528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FD2-0BE6-4698-AE2E-C31383899325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84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FD2-0BE6-4698-AE2E-C31383899325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10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81" y="789963"/>
            <a:ext cx="1956614" cy="1318070"/>
          </a:xfrm>
        </p:spPr>
        <p:txBody>
          <a:bodyPr anchor="b"/>
          <a:lstStyle>
            <a:lvl1pPr>
              <a:defRPr sz="148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781" y="2120503"/>
            <a:ext cx="1956614" cy="693142"/>
          </a:xfrm>
        </p:spPr>
        <p:txBody>
          <a:bodyPr/>
          <a:lstStyle>
            <a:lvl1pPr marL="0" indent="0">
              <a:buNone/>
              <a:defRPr sz="595">
                <a:solidFill>
                  <a:schemeClr val="tx1"/>
                </a:solidFill>
              </a:defRPr>
            </a:lvl1pPr>
            <a:lvl2pPr marL="113431" indent="0">
              <a:buNone/>
              <a:defRPr sz="496">
                <a:solidFill>
                  <a:schemeClr val="tx1">
                    <a:tint val="75000"/>
                  </a:schemeClr>
                </a:solidFill>
              </a:defRPr>
            </a:lvl2pPr>
            <a:lvl3pPr marL="226863" indent="0">
              <a:buNone/>
              <a:defRPr sz="447">
                <a:solidFill>
                  <a:schemeClr val="tx1">
                    <a:tint val="75000"/>
                  </a:schemeClr>
                </a:solidFill>
              </a:defRPr>
            </a:lvl3pPr>
            <a:lvl4pPr marL="340294" indent="0">
              <a:buNone/>
              <a:defRPr sz="397">
                <a:solidFill>
                  <a:schemeClr val="tx1">
                    <a:tint val="75000"/>
                  </a:schemeClr>
                </a:solidFill>
              </a:defRPr>
            </a:lvl4pPr>
            <a:lvl5pPr marL="453725" indent="0">
              <a:buNone/>
              <a:defRPr sz="397">
                <a:solidFill>
                  <a:schemeClr val="tx1">
                    <a:tint val="75000"/>
                  </a:schemeClr>
                </a:solidFill>
              </a:defRPr>
            </a:lvl5pPr>
            <a:lvl6pPr marL="567157" indent="0">
              <a:buNone/>
              <a:defRPr sz="397">
                <a:solidFill>
                  <a:schemeClr val="tx1">
                    <a:tint val="75000"/>
                  </a:schemeClr>
                </a:solidFill>
              </a:defRPr>
            </a:lvl6pPr>
            <a:lvl7pPr marL="680588" indent="0">
              <a:buNone/>
              <a:defRPr sz="397">
                <a:solidFill>
                  <a:schemeClr val="tx1">
                    <a:tint val="75000"/>
                  </a:schemeClr>
                </a:solidFill>
              </a:defRPr>
            </a:lvl7pPr>
            <a:lvl8pPr marL="794019" indent="0">
              <a:buNone/>
              <a:defRPr sz="397">
                <a:solidFill>
                  <a:schemeClr val="tx1">
                    <a:tint val="75000"/>
                  </a:schemeClr>
                </a:solidFill>
              </a:defRPr>
            </a:lvl8pPr>
            <a:lvl9pPr marL="907451" indent="0">
              <a:buNone/>
              <a:defRPr sz="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FD2-0BE6-4698-AE2E-C31383899325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78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962" y="843507"/>
            <a:ext cx="964129" cy="20104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8447" y="843507"/>
            <a:ext cx="964129" cy="20104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FD2-0BE6-4698-AE2E-C31383899325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00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57" y="168702"/>
            <a:ext cx="1956614" cy="61245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58" y="776760"/>
            <a:ext cx="959698" cy="380678"/>
          </a:xfrm>
        </p:spPr>
        <p:txBody>
          <a:bodyPr anchor="b"/>
          <a:lstStyle>
            <a:lvl1pPr marL="0" indent="0">
              <a:buNone/>
              <a:defRPr sz="595" b="1"/>
            </a:lvl1pPr>
            <a:lvl2pPr marL="113431" indent="0">
              <a:buNone/>
              <a:defRPr sz="496" b="1"/>
            </a:lvl2pPr>
            <a:lvl3pPr marL="226863" indent="0">
              <a:buNone/>
              <a:defRPr sz="447" b="1"/>
            </a:lvl3pPr>
            <a:lvl4pPr marL="340294" indent="0">
              <a:buNone/>
              <a:defRPr sz="397" b="1"/>
            </a:lvl4pPr>
            <a:lvl5pPr marL="453725" indent="0">
              <a:buNone/>
              <a:defRPr sz="397" b="1"/>
            </a:lvl5pPr>
            <a:lvl6pPr marL="567157" indent="0">
              <a:buNone/>
              <a:defRPr sz="397" b="1"/>
            </a:lvl6pPr>
            <a:lvl7pPr marL="680588" indent="0">
              <a:buNone/>
              <a:defRPr sz="397" b="1"/>
            </a:lvl7pPr>
            <a:lvl8pPr marL="794019" indent="0">
              <a:buNone/>
              <a:defRPr sz="397" b="1"/>
            </a:lvl8pPr>
            <a:lvl9pPr marL="907451" indent="0">
              <a:buNone/>
              <a:defRPr sz="39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58" y="1157437"/>
            <a:ext cx="959698" cy="17024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48448" y="776760"/>
            <a:ext cx="964424" cy="380678"/>
          </a:xfrm>
        </p:spPr>
        <p:txBody>
          <a:bodyPr anchor="b"/>
          <a:lstStyle>
            <a:lvl1pPr marL="0" indent="0">
              <a:buNone/>
              <a:defRPr sz="595" b="1"/>
            </a:lvl1pPr>
            <a:lvl2pPr marL="113431" indent="0">
              <a:buNone/>
              <a:defRPr sz="496" b="1"/>
            </a:lvl2pPr>
            <a:lvl3pPr marL="226863" indent="0">
              <a:buNone/>
              <a:defRPr sz="447" b="1"/>
            </a:lvl3pPr>
            <a:lvl4pPr marL="340294" indent="0">
              <a:buNone/>
              <a:defRPr sz="397" b="1"/>
            </a:lvl4pPr>
            <a:lvl5pPr marL="453725" indent="0">
              <a:buNone/>
              <a:defRPr sz="397" b="1"/>
            </a:lvl5pPr>
            <a:lvl6pPr marL="567157" indent="0">
              <a:buNone/>
              <a:defRPr sz="397" b="1"/>
            </a:lvl6pPr>
            <a:lvl7pPr marL="680588" indent="0">
              <a:buNone/>
              <a:defRPr sz="397" b="1"/>
            </a:lvl7pPr>
            <a:lvl8pPr marL="794019" indent="0">
              <a:buNone/>
              <a:defRPr sz="397" b="1"/>
            </a:lvl8pPr>
            <a:lvl9pPr marL="907451" indent="0">
              <a:buNone/>
              <a:defRPr sz="39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48448" y="1157437"/>
            <a:ext cx="964424" cy="17024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FD2-0BE6-4698-AE2E-C31383899325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03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FD2-0BE6-4698-AE2E-C31383899325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84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FD2-0BE6-4698-AE2E-C31383899325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2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57" y="211243"/>
            <a:ext cx="731663" cy="739352"/>
          </a:xfrm>
        </p:spPr>
        <p:txBody>
          <a:bodyPr anchor="b"/>
          <a:lstStyle>
            <a:lvl1pPr>
              <a:defRPr sz="79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424" y="456228"/>
            <a:ext cx="1148447" cy="2251795"/>
          </a:xfrm>
        </p:spPr>
        <p:txBody>
          <a:bodyPr/>
          <a:lstStyle>
            <a:lvl1pPr>
              <a:defRPr sz="794"/>
            </a:lvl1pPr>
            <a:lvl2pPr>
              <a:defRPr sz="695"/>
            </a:lvl2pPr>
            <a:lvl3pPr>
              <a:defRPr sz="595"/>
            </a:lvl3pPr>
            <a:lvl4pPr>
              <a:defRPr sz="496"/>
            </a:lvl4pPr>
            <a:lvl5pPr>
              <a:defRPr sz="496"/>
            </a:lvl5pPr>
            <a:lvl6pPr>
              <a:defRPr sz="496"/>
            </a:lvl6pPr>
            <a:lvl7pPr>
              <a:defRPr sz="496"/>
            </a:lvl7pPr>
            <a:lvl8pPr>
              <a:defRPr sz="496"/>
            </a:lvl8pPr>
            <a:lvl9pPr>
              <a:defRPr sz="49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57" y="950595"/>
            <a:ext cx="731663" cy="1761095"/>
          </a:xfrm>
        </p:spPr>
        <p:txBody>
          <a:bodyPr/>
          <a:lstStyle>
            <a:lvl1pPr marL="0" indent="0">
              <a:buNone/>
              <a:defRPr sz="397"/>
            </a:lvl1pPr>
            <a:lvl2pPr marL="113431" indent="0">
              <a:buNone/>
              <a:defRPr sz="347"/>
            </a:lvl2pPr>
            <a:lvl3pPr marL="226863" indent="0">
              <a:buNone/>
              <a:defRPr sz="298"/>
            </a:lvl3pPr>
            <a:lvl4pPr marL="340294" indent="0">
              <a:buNone/>
              <a:defRPr sz="248"/>
            </a:lvl4pPr>
            <a:lvl5pPr marL="453725" indent="0">
              <a:buNone/>
              <a:defRPr sz="248"/>
            </a:lvl5pPr>
            <a:lvl6pPr marL="567157" indent="0">
              <a:buNone/>
              <a:defRPr sz="248"/>
            </a:lvl6pPr>
            <a:lvl7pPr marL="680588" indent="0">
              <a:buNone/>
              <a:defRPr sz="248"/>
            </a:lvl7pPr>
            <a:lvl8pPr marL="794019" indent="0">
              <a:buNone/>
              <a:defRPr sz="248"/>
            </a:lvl8pPr>
            <a:lvl9pPr marL="907451" indent="0">
              <a:buNone/>
              <a:defRPr sz="24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FD2-0BE6-4698-AE2E-C31383899325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46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57" y="211243"/>
            <a:ext cx="731663" cy="739352"/>
          </a:xfrm>
        </p:spPr>
        <p:txBody>
          <a:bodyPr anchor="b"/>
          <a:lstStyle>
            <a:lvl1pPr>
              <a:defRPr sz="79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4424" y="456228"/>
            <a:ext cx="1148447" cy="2251795"/>
          </a:xfrm>
        </p:spPr>
        <p:txBody>
          <a:bodyPr anchor="t"/>
          <a:lstStyle>
            <a:lvl1pPr marL="0" indent="0">
              <a:buNone/>
              <a:defRPr sz="794"/>
            </a:lvl1pPr>
            <a:lvl2pPr marL="113431" indent="0">
              <a:buNone/>
              <a:defRPr sz="695"/>
            </a:lvl2pPr>
            <a:lvl3pPr marL="226863" indent="0">
              <a:buNone/>
              <a:defRPr sz="595"/>
            </a:lvl3pPr>
            <a:lvl4pPr marL="340294" indent="0">
              <a:buNone/>
              <a:defRPr sz="496"/>
            </a:lvl4pPr>
            <a:lvl5pPr marL="453725" indent="0">
              <a:buNone/>
              <a:defRPr sz="496"/>
            </a:lvl5pPr>
            <a:lvl6pPr marL="567157" indent="0">
              <a:buNone/>
              <a:defRPr sz="496"/>
            </a:lvl6pPr>
            <a:lvl7pPr marL="680588" indent="0">
              <a:buNone/>
              <a:defRPr sz="496"/>
            </a:lvl7pPr>
            <a:lvl8pPr marL="794019" indent="0">
              <a:buNone/>
              <a:defRPr sz="496"/>
            </a:lvl8pPr>
            <a:lvl9pPr marL="907451" indent="0">
              <a:buNone/>
              <a:defRPr sz="49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57" y="950595"/>
            <a:ext cx="731663" cy="1761095"/>
          </a:xfrm>
        </p:spPr>
        <p:txBody>
          <a:bodyPr/>
          <a:lstStyle>
            <a:lvl1pPr marL="0" indent="0">
              <a:buNone/>
              <a:defRPr sz="397"/>
            </a:lvl1pPr>
            <a:lvl2pPr marL="113431" indent="0">
              <a:buNone/>
              <a:defRPr sz="347"/>
            </a:lvl2pPr>
            <a:lvl3pPr marL="226863" indent="0">
              <a:buNone/>
              <a:defRPr sz="298"/>
            </a:lvl3pPr>
            <a:lvl4pPr marL="340294" indent="0">
              <a:buNone/>
              <a:defRPr sz="248"/>
            </a:lvl4pPr>
            <a:lvl5pPr marL="453725" indent="0">
              <a:buNone/>
              <a:defRPr sz="248"/>
            </a:lvl5pPr>
            <a:lvl6pPr marL="567157" indent="0">
              <a:buNone/>
              <a:defRPr sz="248"/>
            </a:lvl6pPr>
            <a:lvl7pPr marL="680588" indent="0">
              <a:buNone/>
              <a:defRPr sz="248"/>
            </a:lvl7pPr>
            <a:lvl8pPr marL="794019" indent="0">
              <a:buNone/>
              <a:defRPr sz="248"/>
            </a:lvl8pPr>
            <a:lvl9pPr marL="907451" indent="0">
              <a:buNone/>
              <a:defRPr sz="24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FD2-0BE6-4698-AE2E-C31383899325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17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962" y="168702"/>
            <a:ext cx="1956614" cy="612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62" y="843507"/>
            <a:ext cx="1956614" cy="201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962" y="2936870"/>
            <a:ext cx="510421" cy="168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EFFD2-0BE6-4698-AE2E-C31383899325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1453" y="2936870"/>
            <a:ext cx="765632" cy="168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2155" y="2936870"/>
            <a:ext cx="510421" cy="168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53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6863" rtl="0" eaLnBrk="1" latinLnBrk="0" hangingPunct="1">
        <a:lnSpc>
          <a:spcPct val="90000"/>
        </a:lnSpc>
        <a:spcBef>
          <a:spcPct val="0"/>
        </a:spcBef>
        <a:buNone/>
        <a:defRPr sz="10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16" indent="-56716" algn="l" defTabSz="226863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695" kern="1200">
          <a:solidFill>
            <a:schemeClr val="tx1"/>
          </a:solidFill>
          <a:latin typeface="+mn-lt"/>
          <a:ea typeface="+mn-ea"/>
          <a:cs typeface="+mn-cs"/>
        </a:defRPr>
      </a:lvl1pPr>
      <a:lvl2pPr marL="170147" indent="-56716" algn="l" defTabSz="226863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2pPr>
      <a:lvl3pPr marL="283578" indent="-56716" algn="l" defTabSz="226863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3pPr>
      <a:lvl4pPr marL="397010" indent="-56716" algn="l" defTabSz="226863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447" kern="1200">
          <a:solidFill>
            <a:schemeClr val="tx1"/>
          </a:solidFill>
          <a:latin typeface="+mn-lt"/>
          <a:ea typeface="+mn-ea"/>
          <a:cs typeface="+mn-cs"/>
        </a:defRPr>
      </a:lvl4pPr>
      <a:lvl5pPr marL="510441" indent="-56716" algn="l" defTabSz="226863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447" kern="1200">
          <a:solidFill>
            <a:schemeClr val="tx1"/>
          </a:solidFill>
          <a:latin typeface="+mn-lt"/>
          <a:ea typeface="+mn-ea"/>
          <a:cs typeface="+mn-cs"/>
        </a:defRPr>
      </a:lvl5pPr>
      <a:lvl6pPr marL="623872" indent="-56716" algn="l" defTabSz="226863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447" kern="1200">
          <a:solidFill>
            <a:schemeClr val="tx1"/>
          </a:solidFill>
          <a:latin typeface="+mn-lt"/>
          <a:ea typeface="+mn-ea"/>
          <a:cs typeface="+mn-cs"/>
        </a:defRPr>
      </a:lvl6pPr>
      <a:lvl7pPr marL="737304" indent="-56716" algn="l" defTabSz="226863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447" kern="1200">
          <a:solidFill>
            <a:schemeClr val="tx1"/>
          </a:solidFill>
          <a:latin typeface="+mn-lt"/>
          <a:ea typeface="+mn-ea"/>
          <a:cs typeface="+mn-cs"/>
        </a:defRPr>
      </a:lvl7pPr>
      <a:lvl8pPr marL="850735" indent="-56716" algn="l" defTabSz="226863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447" kern="1200">
          <a:solidFill>
            <a:schemeClr val="tx1"/>
          </a:solidFill>
          <a:latin typeface="+mn-lt"/>
          <a:ea typeface="+mn-ea"/>
          <a:cs typeface="+mn-cs"/>
        </a:defRPr>
      </a:lvl8pPr>
      <a:lvl9pPr marL="964166" indent="-56716" algn="l" defTabSz="226863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4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863" rtl="0" eaLnBrk="1" latinLnBrk="0" hangingPunct="1">
        <a:defRPr sz="447" kern="1200">
          <a:solidFill>
            <a:schemeClr val="tx1"/>
          </a:solidFill>
          <a:latin typeface="+mn-lt"/>
          <a:ea typeface="+mn-ea"/>
          <a:cs typeface="+mn-cs"/>
        </a:defRPr>
      </a:lvl1pPr>
      <a:lvl2pPr marL="113431" algn="l" defTabSz="226863" rtl="0" eaLnBrk="1" latinLnBrk="0" hangingPunct="1">
        <a:defRPr sz="447" kern="1200">
          <a:solidFill>
            <a:schemeClr val="tx1"/>
          </a:solidFill>
          <a:latin typeface="+mn-lt"/>
          <a:ea typeface="+mn-ea"/>
          <a:cs typeface="+mn-cs"/>
        </a:defRPr>
      </a:lvl2pPr>
      <a:lvl3pPr marL="226863" algn="l" defTabSz="226863" rtl="0" eaLnBrk="1" latinLnBrk="0" hangingPunct="1">
        <a:defRPr sz="447" kern="1200">
          <a:solidFill>
            <a:schemeClr val="tx1"/>
          </a:solidFill>
          <a:latin typeface="+mn-lt"/>
          <a:ea typeface="+mn-ea"/>
          <a:cs typeface="+mn-cs"/>
        </a:defRPr>
      </a:lvl3pPr>
      <a:lvl4pPr marL="340294" algn="l" defTabSz="226863" rtl="0" eaLnBrk="1" latinLnBrk="0" hangingPunct="1">
        <a:defRPr sz="447" kern="1200">
          <a:solidFill>
            <a:schemeClr val="tx1"/>
          </a:solidFill>
          <a:latin typeface="+mn-lt"/>
          <a:ea typeface="+mn-ea"/>
          <a:cs typeface="+mn-cs"/>
        </a:defRPr>
      </a:lvl4pPr>
      <a:lvl5pPr marL="453725" algn="l" defTabSz="226863" rtl="0" eaLnBrk="1" latinLnBrk="0" hangingPunct="1">
        <a:defRPr sz="447" kern="1200">
          <a:solidFill>
            <a:schemeClr val="tx1"/>
          </a:solidFill>
          <a:latin typeface="+mn-lt"/>
          <a:ea typeface="+mn-ea"/>
          <a:cs typeface="+mn-cs"/>
        </a:defRPr>
      </a:lvl5pPr>
      <a:lvl6pPr marL="567157" algn="l" defTabSz="226863" rtl="0" eaLnBrk="1" latinLnBrk="0" hangingPunct="1">
        <a:defRPr sz="447" kern="1200">
          <a:solidFill>
            <a:schemeClr val="tx1"/>
          </a:solidFill>
          <a:latin typeface="+mn-lt"/>
          <a:ea typeface="+mn-ea"/>
          <a:cs typeface="+mn-cs"/>
        </a:defRPr>
      </a:lvl6pPr>
      <a:lvl7pPr marL="680588" algn="l" defTabSz="226863" rtl="0" eaLnBrk="1" latinLnBrk="0" hangingPunct="1">
        <a:defRPr sz="447" kern="1200">
          <a:solidFill>
            <a:schemeClr val="tx1"/>
          </a:solidFill>
          <a:latin typeface="+mn-lt"/>
          <a:ea typeface="+mn-ea"/>
          <a:cs typeface="+mn-cs"/>
        </a:defRPr>
      </a:lvl7pPr>
      <a:lvl8pPr marL="794019" algn="l" defTabSz="226863" rtl="0" eaLnBrk="1" latinLnBrk="0" hangingPunct="1">
        <a:defRPr sz="447" kern="1200">
          <a:solidFill>
            <a:schemeClr val="tx1"/>
          </a:solidFill>
          <a:latin typeface="+mn-lt"/>
          <a:ea typeface="+mn-ea"/>
          <a:cs typeface="+mn-cs"/>
        </a:defRPr>
      </a:lvl8pPr>
      <a:lvl9pPr marL="907451" algn="l" defTabSz="226863" rtl="0" eaLnBrk="1" latinLnBrk="0" hangingPunct="1">
        <a:defRPr sz="4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customXml" Target="../ink/ink2.xml"/><Relationship Id="rId4" Type="http://schemas.openxmlformats.org/officeDocument/2006/relationships/image" Target="../media/image3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4">
            <a:extLst>
              <a:ext uri="{FF2B5EF4-FFF2-40B4-BE49-F238E27FC236}">
                <a16:creationId xmlns:a16="http://schemas.microsoft.com/office/drawing/2014/main" id="{A98FE38A-688C-CA42-5B27-879C9B6159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7" t="28199" r="13159" b="20811"/>
          <a:stretch/>
        </p:blipFill>
        <p:spPr>
          <a:xfrm>
            <a:off x="0" y="-1"/>
            <a:ext cx="2268538" cy="3168651"/>
          </a:xfrm>
          <a:prstGeom prst="rect">
            <a:avLst/>
          </a:prstGeom>
        </p:spPr>
      </p:pic>
      <p:pic>
        <p:nvPicPr>
          <p:cNvPr id="26" name="Imagem 25" descr="Tela preta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3024248A-D7EB-255B-5492-FA42969B8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94"/>
            <a:ext cx="2268538" cy="3093461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EDD2846-0CA8-0FFA-F84A-90F350D871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" b="725"/>
          <a:stretch/>
        </p:blipFill>
        <p:spPr>
          <a:xfrm>
            <a:off x="0" y="1"/>
            <a:ext cx="2268537" cy="3168650"/>
          </a:xfrm>
          <a:prstGeom prst="rect">
            <a:avLst/>
          </a:prstGeom>
        </p:spPr>
      </p:pic>
      <p:sp>
        <p:nvSpPr>
          <p:cNvPr id="5" name="Botão de ação: Ajuda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55B6AD2-07A7-EA70-800B-BEAFB81200D3}"/>
              </a:ext>
            </a:extLst>
          </p:cNvPr>
          <p:cNvSpPr/>
          <p:nvPr/>
        </p:nvSpPr>
        <p:spPr>
          <a:xfrm>
            <a:off x="687386" y="2070098"/>
            <a:ext cx="893764" cy="831852"/>
          </a:xfrm>
          <a:prstGeom prst="actionButtonHelp">
            <a:avLst/>
          </a:prstGeom>
          <a:solidFill>
            <a:schemeClr val="accent4">
              <a:alpha val="4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98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1A7792A-2745-0BF6-5EEE-75DAC0028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" y="3314"/>
            <a:ext cx="2267681" cy="316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2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luz vermelha&#10;&#10;Descrição gerada automaticamente com confiança média">
            <a:extLst>
              <a:ext uri="{FF2B5EF4-FFF2-40B4-BE49-F238E27FC236}">
                <a16:creationId xmlns:a16="http://schemas.microsoft.com/office/drawing/2014/main" id="{11A7792A-2745-0BF6-5EEE-75DAC0028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4"/>
            <a:ext cx="2268538" cy="31620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5BD83D9A-0082-73E5-E538-6437DF22DB3F}"/>
                  </a:ext>
                </a:extLst>
              </p14:cNvPr>
              <p14:cNvContentPartPr/>
              <p14:nvPr/>
            </p14:nvContentPartPr>
            <p14:xfrm>
              <a:off x="223413" y="348473"/>
              <a:ext cx="360" cy="3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5BD83D9A-0082-73E5-E538-6437DF22DB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773" y="3394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EA0C58D-4102-8058-C237-0CB88BE987CF}"/>
                  </a:ext>
                </a:extLst>
              </p14:cNvPr>
              <p14:cNvContentPartPr/>
              <p14:nvPr/>
            </p14:nvContentPartPr>
            <p14:xfrm>
              <a:off x="747573" y="1341353"/>
              <a:ext cx="10080" cy="50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EA0C58D-4102-8058-C237-0CB88BE987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8573" y="1332353"/>
                <a:ext cx="27720" cy="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6342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0</Words>
  <Application>Microsoft Office PowerPoint</Application>
  <PresentationFormat>Personalizar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Caroline Meneghelli</dc:creator>
  <cp:lastModifiedBy>Caroline Meneghelli</cp:lastModifiedBy>
  <cp:revision>30</cp:revision>
  <dcterms:created xsi:type="dcterms:W3CDTF">2022-06-30T18:07:17Z</dcterms:created>
  <dcterms:modified xsi:type="dcterms:W3CDTF">2022-07-15T21:47:51Z</dcterms:modified>
</cp:coreProperties>
</file>