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a4aafc42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a4aafc4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a4aafc42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a4aafc4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a4aafc42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a4aafc4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Codecademy Capstone Project:</a:t>
            </a:r>
            <a:br>
              <a:rPr lang="en" sz="2000"/>
            </a:b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Profile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 we will analyze Netflix stock profile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distribution of the stock prices for the past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Netflix's earnings and revenue in the last four quarters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vs. estimated earnings per share for the four quarters in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comparison of the Netflix Stock price vs the Dow Jones Industrial Average price in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distribution of the stock prices for the past year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Those violins are looking like a jelly-fish, but also is that stock price is </a:t>
            </a:r>
            <a:r>
              <a:rPr b="1" lang="en" sz="1600"/>
              <a:t>definitely</a:t>
            </a:r>
            <a:r>
              <a:rPr b="1" lang="en" sz="1600"/>
              <a:t> growing each year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 would say, the range is around 140-150 stock price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The highest price was 210~ and the lowest was 120</a:t>
            </a:r>
            <a:endParaRPr b="1" sz="16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1150"/>
            <a:ext cx="4260300" cy="2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Netflix's earnings and revenue in the last four quarters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Bingo! it means that our estimate earnings and actual earnings was correct and dots were like colided in the graph</a:t>
            </a:r>
            <a:endParaRPr b="1" sz="16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81150"/>
            <a:ext cx="4260300" cy="2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actual vs. estimated earnings per share for the four quarters in 2017</a:t>
            </a:r>
            <a:endParaRPr sz="25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Revenue follows, we could see a growth for 1 cent for Q1 2018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Earnings </a:t>
            </a:r>
            <a:r>
              <a:rPr b="1" lang="en" sz="1600"/>
              <a:t>definitely</a:t>
            </a:r>
            <a:r>
              <a:rPr b="1" lang="en" sz="1600"/>
              <a:t> follows a trend and increased for .5 cent from almost 0 in Q1 2018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Roughly, its ~5% in average from Q2'17 - Q1'18 with </a:t>
            </a:r>
            <a:r>
              <a:rPr b="1" lang="en" sz="1600"/>
              <a:t>variation</a:t>
            </a:r>
            <a:br>
              <a:rPr b="1" lang="en" sz="1600"/>
            </a:br>
            <a:r>
              <a:rPr b="1" lang="en" sz="1600"/>
              <a:t>Q2 2.35%, Q3 4.35%, Q4 5.64%, Q1 7.84% per quarter</a:t>
            </a:r>
            <a:endParaRPr b="1"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1150"/>
            <a:ext cx="4260300" cy="2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comparison of the Netflix Stock price vs the Dow Jones Industrial Average price in 2017</a:t>
            </a:r>
            <a:endParaRPr sz="20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In average Netflix performed exactly the same as DJI in 2017, we could see constant growth of the stock price, although some of the small crises </a:t>
            </a:r>
            <a:r>
              <a:rPr b="1" lang="en"/>
              <a:t>affected</a:t>
            </a:r>
            <a:r>
              <a:rPr b="1" lang="en"/>
              <a:t> Netflix more than DJI and we could see some </a:t>
            </a:r>
            <a:r>
              <a:rPr b="1" lang="en"/>
              <a:t>noticeable</a:t>
            </a:r>
            <a:r>
              <a:rPr b="1" lang="en"/>
              <a:t> spikes on 01-06-17, 01-08-17 and 01-11-17/01-12-17, on the other side DJI was flat or showed same growth on those months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As I mentioned before Netflix was more volatile due to few spikes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If I understand it correctly, the prices are differ tremendously, for Netflix its two hundreds of dollars 200~$, but for DJI its twenty thousands 25000~$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6400" r="9495" t="7817"/>
          <a:stretch/>
        </p:blipFill>
        <p:spPr>
          <a:xfrm>
            <a:off x="311700" y="1017725"/>
            <a:ext cx="4260299" cy="373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311700" y="17511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Thank you!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