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664" y="-104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6EA8-D829-8641-B520-D337A18BC1B1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5E9F-9FBC-1C42-81AB-2133734F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D5E9F-9FBC-1C42-81AB-2133734F5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609601"/>
            <a:ext cx="10337562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4953000"/>
            <a:ext cx="8513287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10/9/14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1371601"/>
            <a:ext cx="10337562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4068764"/>
            <a:ext cx="10337562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79570" y="3924300"/>
            <a:ext cx="11275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5610" y="3924300"/>
            <a:ext cx="11275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4798" y="3924300"/>
            <a:ext cx="11275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6474" y="1600200"/>
            <a:ext cx="5375532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5373591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268" y="1600200"/>
            <a:ext cx="5375701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8092" y="2212848"/>
            <a:ext cx="5375532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14699" y="2212849"/>
            <a:ext cx="5375532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632" y="266700"/>
            <a:ext cx="4001161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78" y="273051"/>
            <a:ext cx="6644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632" y="2438401"/>
            <a:ext cx="4001161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894" y="228600"/>
            <a:ext cx="759692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05860" y="1143000"/>
            <a:ext cx="805299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894" y="5810250"/>
            <a:ext cx="759692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0"/>
            <a:ext cx="10945654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3474" y="6356351"/>
            <a:ext cx="2774419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713" y="6356351"/>
            <a:ext cx="378790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2858" y="6356351"/>
            <a:ext cx="747446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49115" y="6499384"/>
            <a:ext cx="11275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6948" y="6499384"/>
            <a:ext cx="11275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RealQA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Ethan Cohen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9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MySQL</a:t>
            </a:r>
          </a:p>
          <a:p>
            <a:endParaRPr lang="en-US" sz="3600" dirty="0" smtClean="0"/>
          </a:p>
          <a:p>
            <a:r>
              <a:rPr lang="en-US" sz="3600" dirty="0" smtClean="0"/>
              <a:t>Four tables</a:t>
            </a:r>
          </a:p>
          <a:p>
            <a:pPr lvl="1"/>
            <a:r>
              <a:rPr lang="en-US" sz="3600" dirty="0" smtClean="0"/>
              <a:t>Users</a:t>
            </a:r>
          </a:p>
          <a:p>
            <a:pPr lvl="1"/>
            <a:r>
              <a:rPr lang="en-US" sz="3600" dirty="0" smtClean="0"/>
              <a:t>Questions</a:t>
            </a:r>
          </a:p>
          <a:p>
            <a:pPr lvl="1"/>
            <a:r>
              <a:rPr lang="en-US" sz="3600" dirty="0" smtClean="0"/>
              <a:t>Answers</a:t>
            </a:r>
          </a:p>
          <a:p>
            <a:pPr lvl="1"/>
            <a:r>
              <a:rPr lang="en-US" sz="3600" dirty="0" smtClean="0"/>
              <a:t>Tags (Pivot table)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194434" y="297706"/>
            <a:ext cx="6967404" cy="2732699"/>
            <a:chOff x="268701" y="1004366"/>
            <a:chExt cx="6841465" cy="2634415"/>
          </a:xfrm>
        </p:grpSpPr>
        <p:sp>
          <p:nvSpPr>
            <p:cNvPr id="5" name="TextBox 4"/>
            <p:cNvSpPr txBox="1">
              <a:spLocks/>
            </p:cNvSpPr>
            <p:nvPr/>
          </p:nvSpPr>
          <p:spPr>
            <a:xfrm>
              <a:off x="1377861" y="2659647"/>
              <a:ext cx="2866837" cy="979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sz="2400" dirty="0" smtClean="0">
                  <a:latin typeface="Andale Mono"/>
                  <a:cs typeface="Andale Mono"/>
                </a:rPr>
                <a:t>Users</a:t>
              </a:r>
              <a:endParaRPr lang="en-US" sz="2400" dirty="0">
                <a:latin typeface="Andale Mono"/>
                <a:cs typeface="Andale Mono"/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44698" y="2157465"/>
              <a:ext cx="977836" cy="502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47360" y="2157463"/>
              <a:ext cx="0" cy="502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655134" y="2157463"/>
              <a:ext cx="0" cy="502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163014" y="2157465"/>
              <a:ext cx="259923" cy="502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44698" y="3034402"/>
              <a:ext cx="1508359" cy="119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936313" y="1204903"/>
              <a:ext cx="1347233" cy="11530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331583" y="1004366"/>
              <a:ext cx="1397788" cy="1153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firstName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49925" y="1004368"/>
              <a:ext cx="1373821" cy="1153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lastName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36345" y="2358001"/>
              <a:ext cx="1373821" cy="1153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</a:t>
              </a:r>
              <a:r>
                <a:rPr lang="en-US" sz="1400" dirty="0" smtClean="0">
                  <a:solidFill>
                    <a:schemeClr val="tx1"/>
                  </a:solidFill>
                </a:rPr>
                <a:t>rimary key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701" y="1004368"/>
              <a:ext cx="1373821" cy="1153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password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 flipV="1">
            <a:off x="4328294" y="2239347"/>
            <a:ext cx="1995718" cy="1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>
            <a:off x="7783817" y="3030405"/>
            <a:ext cx="18807" cy="1032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3024792" y="1773796"/>
            <a:ext cx="1303503" cy="964523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asks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6958575" y="4063263"/>
            <a:ext cx="1688098" cy="126772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gives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422701" y="1759457"/>
            <a:ext cx="20171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>
                <a:latin typeface="Andale Mono"/>
                <a:cs typeface="Andale Mono"/>
              </a:rPr>
              <a:t>Questions</a:t>
            </a:r>
            <a:endParaRPr lang="en-US" dirty="0">
              <a:latin typeface="Andale Mono"/>
              <a:cs typeface="Andale Mono"/>
            </a:endParaRPr>
          </a:p>
          <a:p>
            <a:pPr algn="ctr"/>
            <a:endParaRPr lang="en-US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8838970" y="5476027"/>
            <a:ext cx="291961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latin typeface="Andale Mono"/>
                <a:cs typeface="Andale Mono"/>
              </a:rPr>
              <a:t>Answers</a:t>
            </a:r>
            <a:endParaRPr lang="en-US" sz="2400" dirty="0">
              <a:latin typeface="Andale Mono"/>
              <a:cs typeface="Andale Mono"/>
            </a:endParaRPr>
          </a:p>
          <a:p>
            <a:pPr algn="ctr"/>
            <a:endParaRPr lang="en-US" dirty="0"/>
          </a:p>
        </p:txBody>
      </p:sp>
      <p:cxnSp>
        <p:nvCxnSpPr>
          <p:cNvPr id="35" name="Straight Connector 34"/>
          <p:cNvCxnSpPr>
            <a:stCxn id="30" idx="2"/>
          </p:cNvCxnSpPr>
          <p:nvPr/>
        </p:nvCxnSpPr>
        <p:spPr>
          <a:xfrm>
            <a:off x="7802624" y="5330983"/>
            <a:ext cx="1036346" cy="14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1"/>
          </p:cNvCxnSpPr>
          <p:nvPr/>
        </p:nvCxnSpPr>
        <p:spPr>
          <a:xfrm>
            <a:off x="2439887" y="2221122"/>
            <a:ext cx="584905" cy="34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35578" y="1353635"/>
            <a:ext cx="50135" cy="405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75958" y="1357759"/>
            <a:ext cx="181830" cy="405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36022" y="157519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rimary key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25681" y="157519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9737217" y="4829636"/>
            <a:ext cx="0" cy="646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7" idx="4"/>
          </p:cNvCxnSpPr>
          <p:nvPr/>
        </p:nvCxnSpPr>
        <p:spPr>
          <a:xfrm flipV="1">
            <a:off x="10725986" y="4829636"/>
            <a:ext cx="333039" cy="64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359469" y="3633520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answer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73770" y="3633520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rimary key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811758" y="4451529"/>
            <a:ext cx="20171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>
                <a:latin typeface="Andale Mono"/>
                <a:cs typeface="Andale Mono"/>
              </a:rPr>
              <a:t>Tags</a:t>
            </a:r>
            <a:endParaRPr lang="en-US" dirty="0">
              <a:latin typeface="Andale Mono"/>
              <a:cs typeface="Andale Mono"/>
            </a:endParaRPr>
          </a:p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313105" y="2682787"/>
            <a:ext cx="2148881" cy="1110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46891" y="2971919"/>
            <a:ext cx="1277121" cy="66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46891" y="4194598"/>
            <a:ext cx="3792079" cy="1921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4144465" y="3403448"/>
            <a:ext cx="1303503" cy="964523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have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3828944" y="4194598"/>
            <a:ext cx="750023" cy="256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1203232" y="4194598"/>
            <a:ext cx="608526" cy="256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203232" y="5370399"/>
            <a:ext cx="608526" cy="46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439887" y="5381118"/>
            <a:ext cx="0" cy="735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26839" y="3028548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0" y="5518367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975958" y="5661884"/>
            <a:ext cx="1399111" cy="11961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rimary key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have a username, password</a:t>
            </a:r>
          </a:p>
          <a:p>
            <a:r>
              <a:rPr lang="en-US" dirty="0" smtClean="0"/>
              <a:t>Users can have tags associated with their profile</a:t>
            </a:r>
          </a:p>
          <a:p>
            <a:r>
              <a:rPr lang="en-US" dirty="0" smtClean="0"/>
              <a:t>Users can ask and answer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can be asked by users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oreign_key</a:t>
            </a:r>
            <a:r>
              <a:rPr lang="en-US" dirty="0" smtClean="0"/>
              <a:t> = 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smtClean="0"/>
              <a:t>The content is in the question field – VARCHAR(255)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can be </a:t>
            </a:r>
            <a:r>
              <a:rPr lang="en-US" dirty="0" smtClean="0"/>
              <a:t>answered by </a:t>
            </a:r>
            <a:r>
              <a:rPr lang="en-US" dirty="0"/>
              <a:t>users</a:t>
            </a:r>
          </a:p>
          <a:p>
            <a:pPr lvl="1"/>
            <a:r>
              <a:rPr lang="en-US" dirty="0" err="1"/>
              <a:t>foreign_key</a:t>
            </a:r>
            <a:r>
              <a:rPr lang="en-US" dirty="0"/>
              <a:t> = </a:t>
            </a:r>
            <a:r>
              <a:rPr lang="en-US" dirty="0" err="1"/>
              <a:t>user_id</a:t>
            </a:r>
            <a:endParaRPr lang="en-US" dirty="0"/>
          </a:p>
          <a:p>
            <a:r>
              <a:rPr lang="en-US" dirty="0"/>
              <a:t>The content is in the </a:t>
            </a:r>
            <a:r>
              <a:rPr lang="en-US" dirty="0" smtClean="0"/>
              <a:t>answer field </a:t>
            </a:r>
            <a:r>
              <a:rPr lang="en-US" dirty="0"/>
              <a:t>– VARCHAR(255)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related to users, questions, and answers</a:t>
            </a:r>
          </a:p>
          <a:p>
            <a:r>
              <a:rPr lang="en-US" dirty="0" smtClean="0"/>
              <a:t>Associated by type field</a:t>
            </a:r>
          </a:p>
          <a:p>
            <a:r>
              <a:rPr lang="en-US" dirty="0" smtClean="0"/>
              <a:t>Has a foreign key that is contingent upon the type given</a:t>
            </a:r>
          </a:p>
          <a:p>
            <a:pPr lvl="1"/>
            <a:r>
              <a:rPr lang="en-US" dirty="0" smtClean="0"/>
              <a:t>If type = ‘question’, </a:t>
            </a:r>
            <a:r>
              <a:rPr lang="en-US" dirty="0" err="1" smtClean="0"/>
              <a:t>foreign_id</a:t>
            </a:r>
            <a:r>
              <a:rPr lang="en-US" dirty="0" smtClean="0"/>
              <a:t> field will relate to the questions ‘id’ primary key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type = </a:t>
            </a:r>
            <a:r>
              <a:rPr lang="en-US" dirty="0" smtClean="0"/>
              <a:t>‘user’</a:t>
            </a:r>
            <a:r>
              <a:rPr lang="en-US" dirty="0"/>
              <a:t>, </a:t>
            </a:r>
            <a:r>
              <a:rPr lang="en-US" dirty="0" err="1"/>
              <a:t>foreign_id</a:t>
            </a:r>
            <a:r>
              <a:rPr lang="en-US" dirty="0"/>
              <a:t> field will relate to the </a:t>
            </a:r>
            <a:r>
              <a:rPr lang="en-US" dirty="0" smtClean="0"/>
              <a:t>users ‘id</a:t>
            </a:r>
            <a:r>
              <a:rPr lang="en-US" dirty="0"/>
              <a:t>’ primary key </a:t>
            </a:r>
          </a:p>
          <a:p>
            <a:pPr lvl="1"/>
            <a:r>
              <a:rPr lang="en-US" dirty="0"/>
              <a:t>If type = </a:t>
            </a:r>
            <a:r>
              <a:rPr lang="en-US" dirty="0" smtClean="0"/>
              <a:t>‘answer’</a:t>
            </a:r>
            <a:r>
              <a:rPr lang="en-US" dirty="0"/>
              <a:t>, </a:t>
            </a:r>
            <a:r>
              <a:rPr lang="en-US" dirty="0" err="1"/>
              <a:t>foreign_id</a:t>
            </a:r>
            <a:r>
              <a:rPr lang="en-US" dirty="0"/>
              <a:t> field will relate to the </a:t>
            </a:r>
            <a:r>
              <a:rPr lang="en-US" dirty="0" smtClean="0"/>
              <a:t>answers ‘id</a:t>
            </a:r>
            <a:r>
              <a:rPr lang="en-US" dirty="0"/>
              <a:t>’ primary key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8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24</TotalTime>
  <Words>197</Words>
  <Application>Microsoft Macintosh PowerPoint</Application>
  <PresentationFormat>Custom</PresentationFormat>
  <Paragraphs>62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Data Model</vt:lpstr>
      <vt:lpstr>Relational DB</vt:lpstr>
      <vt:lpstr>PowerPoint Presentation</vt:lpstr>
      <vt:lpstr>Users</vt:lpstr>
      <vt:lpstr>Questions</vt:lpstr>
      <vt:lpstr>Answers</vt:lpstr>
      <vt:lpstr>Tags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</dc:title>
  <dc:creator>Ethan Cohen</dc:creator>
  <cp:lastModifiedBy>Ethan Cohen</cp:lastModifiedBy>
  <cp:revision>11</cp:revision>
  <dcterms:created xsi:type="dcterms:W3CDTF">2014-10-09T20:44:15Z</dcterms:created>
  <dcterms:modified xsi:type="dcterms:W3CDTF">2014-10-09T21:08:51Z</dcterms:modified>
</cp:coreProperties>
</file>