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5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B126-E224-40C4-8CDF-04CE5FE0F23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0417-9E5F-4060-A8F3-CF134598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0450"/>
            <a:ext cx="9144000" cy="2387600"/>
          </a:xfrm>
        </p:spPr>
        <p:txBody>
          <a:bodyPr/>
          <a:lstStyle/>
          <a:p>
            <a:r>
              <a:rPr lang="en-US" dirty="0" err="1" smtClean="0"/>
              <a:t>PeerReview</a:t>
            </a:r>
            <a:r>
              <a:rPr lang="en-US" dirty="0" smtClean="0"/>
              <a:t> 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2114550"/>
            <a:ext cx="5886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22" y="247650"/>
            <a:ext cx="10058400" cy="6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08475"/>
          </a:xfrm>
        </p:spPr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Research Interest</a:t>
            </a:r>
            <a:endParaRPr lang="en-US" dirty="0" smtClean="0"/>
          </a:p>
          <a:p>
            <a:pPr lvl="1"/>
            <a:r>
              <a:rPr lang="en-US" dirty="0" smtClean="0"/>
              <a:t>Research Field</a:t>
            </a:r>
            <a:endParaRPr lang="en-US" dirty="0" smtClean="0"/>
          </a:p>
          <a:p>
            <a:pPr lvl="1"/>
            <a:r>
              <a:rPr lang="en-US" dirty="0" smtClean="0"/>
              <a:t>Lab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0750" y="1825625"/>
            <a:ext cx="5353050" cy="43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Reviewer perspective</a:t>
            </a:r>
          </a:p>
          <a:p>
            <a:pPr lvl="1"/>
            <a:r>
              <a:rPr lang="en-US" dirty="0" smtClean="0"/>
              <a:t>Manuscripts reviewed or being reviewed</a:t>
            </a:r>
          </a:p>
          <a:p>
            <a:r>
              <a:rPr lang="en-US" dirty="0" smtClean="0"/>
              <a:t>Uploader perspective</a:t>
            </a:r>
          </a:p>
          <a:p>
            <a:pPr lvl="1"/>
            <a:r>
              <a:rPr lang="en-US" dirty="0" smtClean="0"/>
              <a:t>Manuscripts uploaded or being reviewed</a:t>
            </a:r>
          </a:p>
          <a:p>
            <a:r>
              <a:rPr lang="en-US" dirty="0" smtClean="0"/>
              <a:t>Admin Perspective</a:t>
            </a:r>
          </a:p>
          <a:p>
            <a:pPr lvl="1"/>
            <a:r>
              <a:rPr lang="en-US" dirty="0" smtClean="0"/>
              <a:t>Match Manuscript to Reviewers</a:t>
            </a:r>
          </a:p>
        </p:txBody>
      </p:sp>
    </p:spTree>
    <p:extLst>
      <p:ext uri="{BB962C8B-B14F-4D97-AF65-F5344CB8AC3E}">
        <p14:creationId xmlns:p14="http://schemas.microsoft.com/office/powerpoint/2010/main" val="392855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08475"/>
          </a:xfrm>
        </p:spPr>
        <p:txBody>
          <a:bodyPr/>
          <a:lstStyle/>
          <a:p>
            <a:r>
              <a:rPr lang="en-US" dirty="0" smtClean="0"/>
              <a:t>Related Users</a:t>
            </a:r>
          </a:p>
          <a:p>
            <a:pPr lvl="1"/>
            <a:r>
              <a:rPr lang="en-US" dirty="0" smtClean="0"/>
              <a:t>Uploader</a:t>
            </a:r>
          </a:p>
          <a:p>
            <a:pPr lvl="1"/>
            <a:r>
              <a:rPr lang="en-US" dirty="0" smtClean="0"/>
              <a:t>Reviewers</a:t>
            </a:r>
          </a:p>
          <a:p>
            <a:r>
              <a:rPr lang="en-US" dirty="0" smtClean="0"/>
              <a:t>Scientific information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Title</a:t>
            </a:r>
          </a:p>
          <a:p>
            <a:r>
              <a:rPr lang="en-US" dirty="0" smtClean="0"/>
              <a:t>Deadlines</a:t>
            </a:r>
          </a:p>
          <a:p>
            <a:pPr lvl="1"/>
            <a:r>
              <a:rPr lang="en-US" dirty="0" smtClean="0"/>
              <a:t>Review Period</a:t>
            </a:r>
          </a:p>
        </p:txBody>
      </p:sp>
    </p:spTree>
    <p:extLst>
      <p:ext uri="{BB962C8B-B14F-4D97-AF65-F5344CB8AC3E}">
        <p14:creationId xmlns:p14="http://schemas.microsoft.com/office/powerpoint/2010/main" val="210340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08475"/>
          </a:xfrm>
        </p:spPr>
        <p:txBody>
          <a:bodyPr/>
          <a:lstStyle/>
          <a:p>
            <a:r>
              <a:rPr lang="en-US" dirty="0" smtClean="0"/>
              <a:t>Manuscripts being reviewed</a:t>
            </a:r>
          </a:p>
          <a:p>
            <a:r>
              <a:rPr lang="en-US" dirty="0" smtClean="0"/>
              <a:t>Deadlines</a:t>
            </a:r>
          </a:p>
          <a:p>
            <a:pPr lvl="1"/>
            <a:r>
              <a:rPr lang="en-US" dirty="0" smtClean="0"/>
              <a:t>Submission deadline</a:t>
            </a:r>
          </a:p>
          <a:p>
            <a:pPr lvl="1"/>
            <a:r>
              <a:rPr lang="en-US" dirty="0" smtClean="0"/>
              <a:t>Review deadline</a:t>
            </a:r>
          </a:p>
          <a:p>
            <a:pPr lvl="1"/>
            <a:r>
              <a:rPr lang="en-US" dirty="0" smtClean="0"/>
              <a:t>Group meeting time</a:t>
            </a:r>
          </a:p>
        </p:txBody>
      </p:sp>
    </p:spTree>
    <p:extLst>
      <p:ext uri="{BB962C8B-B14F-4D97-AF65-F5344CB8AC3E}">
        <p14:creationId xmlns:p14="http://schemas.microsoft.com/office/powerpoint/2010/main" val="311273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PeerReview Data Model</vt:lpstr>
      <vt:lpstr>PowerPoint Presentation</vt:lpstr>
      <vt:lpstr>User</vt:lpstr>
      <vt:lpstr>Manuscripts</vt:lpstr>
      <vt:lpstr>Review Period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PeerReview Data Model</dc:title>
  <dc:creator>Ben</dc:creator>
  <cp:lastModifiedBy>Ben</cp:lastModifiedBy>
  <cp:revision>4</cp:revision>
  <dcterms:created xsi:type="dcterms:W3CDTF">2014-10-09T02:32:57Z</dcterms:created>
  <dcterms:modified xsi:type="dcterms:W3CDTF">2014-10-09T03:15:48Z</dcterms:modified>
</cp:coreProperties>
</file>