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mar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4"/><Relationship Target="http://www.ansible.com/aws" Type="http://schemas.openxmlformats.org/officeDocument/2006/relationships/hyperlink" TargetMode="External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docs.ansible.com" Type="http://schemas.openxmlformats.org/officeDocument/2006/relationships/hyperlink" TargetMode="External" Id="rId4"/><Relationship Target="http://ansible.com" Type="http://schemas.openxmlformats.org/officeDocument/2006/relationships/hyperlink" TargetMode="External" Id="rId3"/><Relationship Target="http://galaxy.ansible.com" Type="http://schemas.openxmlformats.org/officeDocument/2006/relationships/hyperlink" TargetMode="External" Id="rId6"/><Relationship Target="http://devopsu.com" Type="http://schemas.openxmlformats.org/officeDocument/2006/relationships/hyperlink" TargetMode="External" Id="rId5"/><Relationship Target="../media/image01.png" Type="http://schemas.openxmlformats.org/officeDocument/2006/relationships/image" Id="rId7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b="0" sz="1100" lang="de">
                <a:solidFill>
                  <a:schemeClr val="hlink"/>
                </a:solidFill>
                <a:hlinkClick r:id="rId3"/>
              </a:rPr>
              <a:t>
</a:t>
            </a:r>
            <a:r>
              <a:rPr sz="3600" lang="de">
                <a:latin typeface="Ubuntu"/>
                <a:ea typeface="Ubuntu"/>
                <a:cs typeface="Ubuntu"/>
                <a:sym typeface="Ubuntu"/>
              </a:rPr>
              <a:t>Automatisierung mit </a:t>
            </a:r>
          </a:p>
        </p:txBody>
      </p:sp>
      <p:pic>
        <p:nvPicPr>
          <p:cNvPr id="29" name="Shape 2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5623700" x="733175"/>
            <a:ext cy="533849" cx="43940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-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name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 this is a play at the top level of a file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hosts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 all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remote_user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 root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tasks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-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name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 say hi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tags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 foo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shell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 echo "hi..."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-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include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 load_balancers.yml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-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include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 webservers.yml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-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include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 dbservers.yml</a:t>
            </a:r>
          </a:p>
          <a:p>
            <a:r>
              <a:t/>
            </a: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y="296012" x="2669200"/>
            <a:ext cy="676800" cx="3956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de">
                <a:latin typeface="Ubuntu"/>
                <a:ea typeface="Ubuntu"/>
                <a:cs typeface="Ubuntu"/>
                <a:sym typeface="Ubuntu"/>
              </a:rPr>
              <a:t>| INCLUDES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89200" x="473050"/>
            <a:ext cy="290425" cx="20383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d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Ordnerstruktur</a:t>
            </a:r>
          </a:p>
          <a:p>
            <a:r>
              <a:t/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webservers.yml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roles/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common/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files/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templates/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tasks/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handlers/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vars/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meta/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y="296012" x="2669200"/>
            <a:ext cy="676800" cx="3956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de">
                <a:latin typeface="Ubuntu"/>
                <a:ea typeface="Ubuntu"/>
                <a:cs typeface="Ubuntu"/>
                <a:sym typeface="Ubuntu"/>
              </a:rPr>
              <a:t>| ROLLEN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89200" x="473050"/>
            <a:ext cy="290425" cx="20383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d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Aufruf der Rollen</a:t>
            </a:r>
          </a:p>
          <a:p>
            <a:r>
              <a:t/>
            </a:r>
          </a:p>
          <a:p>
            <a:pPr rtl="0" lvl="0" indent="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---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-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hosts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 webservers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roles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- common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- webservers</a:t>
            </a:r>
          </a:p>
          <a:p>
            <a:r>
              <a:t/>
            </a:r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y="296012" x="2669200"/>
            <a:ext cy="676800" cx="3956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de">
                <a:latin typeface="Ubuntu"/>
                <a:ea typeface="Ubuntu"/>
                <a:cs typeface="Ubuntu"/>
                <a:sym typeface="Ubuntu"/>
              </a:rPr>
              <a:t>| ROLLEN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89200" x="473050"/>
            <a:ext cy="290425" cx="20383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Rufen automatisch benötigte Rollen auf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Liegen unter /meta/main.yml </a:t>
            </a:r>
          </a:p>
          <a:p>
            <a:r>
              <a:t/>
            </a:r>
          </a:p>
          <a:p>
            <a:pPr rtl="0" lvl="0" indent="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dependencies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- { role: common, some_parameter: 3 }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- { role: apache, port: 80 }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- { role: postgres, dbname: blarg, other_parameter: 12 }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y="296025" x="2669200"/>
            <a:ext cy="676800" cx="56723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de">
                <a:latin typeface="Ubuntu"/>
                <a:ea typeface="Ubuntu"/>
                <a:cs typeface="Ubuntu"/>
                <a:sym typeface="Ubuntu"/>
              </a:rPr>
              <a:t>| ROLLEN - ABHÄNGIGKEITEN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89200" x="473050"/>
            <a:ext cy="290425" cx="20383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d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
</a:t>
            </a:r>
          </a:p>
          <a:p>
            <a:pPr rtl="0" lvl="0" indent="0" marL="457200">
              <a:lnSpc>
                <a:spcPct val="150000"/>
              </a:lnSpc>
              <a:spcBef>
                <a:spcPts val="0"/>
              </a:spcBef>
              <a:buNone/>
            </a:pP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-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name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 add several users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user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 name={{ item }} state=present groups=wheel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with_items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- testuser1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- testuser2</a:t>
            </a:r>
          </a:p>
          <a:p>
            <a:pPr rtl="0" lvl="0" indent="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when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 ansible_hostname  != "db1"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y="296025" x="2669200"/>
            <a:ext cy="676800" cx="56723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de">
                <a:latin typeface="Ubuntu"/>
                <a:ea typeface="Ubuntu"/>
                <a:cs typeface="Ubuntu"/>
                <a:sym typeface="Ubuntu"/>
              </a:rPr>
              <a:t>|SCHLEIFEN &amp; BEDINGUNGEN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89200" x="473050"/>
            <a:ext cy="290425" cx="20383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d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Webseite  			</a:t>
            </a:r>
            <a:r>
              <a:rPr u="sng" sz="2400" lang="de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http://ansible.com</a:t>
            </a:r>
          </a:p>
          <a:p>
            <a:pPr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d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Dokumentation 		</a:t>
            </a:r>
            <a:r>
              <a:rPr u="sng" sz="2400" lang="de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http://docs.ansible.com</a:t>
            </a:r>
          </a:p>
          <a:p>
            <a:pPr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d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Twitter 				ansible</a:t>
            </a:r>
          </a:p>
          <a:p>
            <a:pPr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d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Newsletter 			</a:t>
            </a:r>
            <a:r>
              <a:rPr u="sng" sz="2400" lang="de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http://devopsu.com</a:t>
            </a:r>
          </a:p>
          <a:p>
            <a:pPr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d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Roles Community 	</a:t>
            </a:r>
            <a:r>
              <a:rPr u="sng" sz="2400" lang="de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6"/>
              </a:rPr>
              <a:t>http://galaxy.ansible.com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y="296025" x="2669200"/>
            <a:ext cy="676800" cx="56723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de">
                <a:latin typeface="Ubuntu"/>
                <a:ea typeface="Ubuntu"/>
                <a:cs typeface="Ubuntu"/>
                <a:sym typeface="Ubuntu"/>
              </a:rPr>
              <a:t>| Ressourcen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489200" x="473050"/>
            <a:ext cy="290425" cx="20383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96012" x="2669200"/>
            <a:ext cy="676800" cx="3956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de">
                <a:latin typeface="Ubuntu"/>
                <a:ea typeface="Ubuntu"/>
                <a:cs typeface="Ubuntu"/>
                <a:sym typeface="Ubuntu"/>
              </a:rPr>
              <a:t>| WOFÜR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2272773" x="457200"/>
            <a:ext cy="4295099" cx="82296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Application Deployment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Configuration Management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Continuous Delivery (Jenkins etc.)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Vagrant Provisioner</a:t>
            </a:r>
          </a:p>
        </p:txBody>
      </p:sp>
      <p:pic>
        <p:nvPicPr>
          <p:cNvPr id="36" name="Shape 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89200" x="473050"/>
            <a:ext cy="290425" cx="20383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einfach zu bedienen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einfach zu konfigurieren (YAML)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ohne Agents, Daemons, Server, Datenbanken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sicher durch SSH-Verbindung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Open-Source, Github</a:t>
            </a:r>
          </a:p>
          <a:p>
            <a:pPr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keine Programmierung</a:t>
            </a:r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y="296012" x="2669200"/>
            <a:ext cy="676800" cx="3956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de">
                <a:latin typeface="Ubuntu"/>
                <a:ea typeface="Ubuntu"/>
                <a:cs typeface="Ubuntu"/>
                <a:sym typeface="Ubuntu"/>
              </a:rPr>
              <a:t>| WESHALB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89200" x="473050"/>
            <a:ext cy="290425" cx="20383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de">
                <a:latin typeface="Ubuntu"/>
                <a:ea typeface="Ubuntu"/>
                <a:cs typeface="Ubuntu"/>
                <a:sym typeface="Ubuntu"/>
              </a:rPr>
              <a:t>Erstellen einer Python </a:t>
            </a:r>
            <a:r>
              <a:rPr lang="de">
                <a:latin typeface="Ubuntu Mono"/>
                <a:ea typeface="Ubuntu Mono"/>
                <a:cs typeface="Ubuntu Mono"/>
                <a:sym typeface="Ubuntu Mono"/>
              </a:rPr>
              <a:t>virtualenv</a:t>
            </a:r>
          </a:p>
          <a:p>
            <a:pPr rtl="0" lvl="0">
              <a:buNone/>
            </a:pPr>
            <a:r>
              <a:rPr sz="1800" lang="de">
                <a:latin typeface="Ubuntu Mono"/>
                <a:ea typeface="Ubuntu Mono"/>
                <a:cs typeface="Ubuntu Mono"/>
                <a:sym typeface="Ubuntu Mono"/>
              </a:rPr>
              <a:t>	$ pip install ansible</a:t>
            </a:r>
          </a:p>
          <a:p>
            <a:r>
              <a:t/>
            </a:r>
          </a:p>
          <a:p>
            <a:pPr rtl="0" lvl="0">
              <a:buNone/>
            </a:pPr>
            <a:r>
              <a:rPr lang="de">
                <a:latin typeface="Ubuntu"/>
                <a:ea typeface="Ubuntu"/>
                <a:cs typeface="Ubuntu"/>
                <a:sym typeface="Ubuntu"/>
              </a:rPr>
              <a:t>System-Paketverwaltung</a:t>
            </a:r>
          </a:p>
          <a:p>
            <a:pPr rtl="0" lvl="0">
              <a:buNone/>
            </a:pPr>
            <a:r>
              <a:rPr sz="1800" lang="de">
                <a:latin typeface="Ubuntu Mono"/>
                <a:ea typeface="Ubuntu Mono"/>
                <a:cs typeface="Ubuntu Mono"/>
                <a:sym typeface="Ubuntu Mono"/>
              </a:rPr>
              <a:t>	$ apt-get/yum/brew install ansible</a:t>
            </a:r>
          </a:p>
          <a:p>
            <a:r>
              <a:t/>
            </a:r>
          </a:p>
          <a:p>
            <a:pPr rtl="0" lvl="0">
              <a:buNone/>
            </a:pPr>
            <a:r>
              <a:rPr lang="de">
                <a:latin typeface="Ubuntu"/>
                <a:ea typeface="Ubuntu"/>
                <a:cs typeface="Ubuntu"/>
                <a:sym typeface="Ubuntu"/>
              </a:rPr>
              <a:t>Source von Github</a:t>
            </a:r>
          </a:p>
          <a:p>
            <a:pPr rtl="0" lvl="0" indent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sz="1800" lang="de">
                <a:latin typeface="Ubuntu Mono"/>
                <a:ea typeface="Ubuntu Mono"/>
                <a:cs typeface="Ubuntu Mono"/>
                <a:sym typeface="Ubuntu Mono"/>
              </a:rPr>
              <a:t>$ </a:t>
            </a:r>
            <a:r>
              <a:rPr sz="1800" lang="de">
                <a:solidFill>
                  <a:srgbClr val="404040"/>
                </a:solidFill>
                <a:latin typeface="Ubuntu Mono"/>
                <a:ea typeface="Ubuntu Mono"/>
                <a:cs typeface="Ubuntu Mono"/>
                <a:sym typeface="Ubuntu Mono"/>
              </a:rPr>
              <a:t>git clone git://github.com/ansible/ansible.git</a:t>
            </a:r>
            <a:r>
              <a:rPr sz="1800" lang="d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$ cd </a:t>
            </a:r>
            <a:r>
              <a:rPr sz="1800" lang="de">
                <a:solidFill>
                  <a:srgbClr val="404040"/>
                </a:solidFill>
                <a:latin typeface="Ubuntu Mono"/>
                <a:ea typeface="Ubuntu Mono"/>
                <a:cs typeface="Ubuntu Mono"/>
                <a:sym typeface="Ubuntu Mono"/>
              </a:rPr>
              <a:t>./ansible</a:t>
            </a:r>
          </a:p>
          <a:p>
            <a:pPr rtl="0" lvl="0" indent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sz="1800" lang="de">
                <a:latin typeface="Ubuntu Mono"/>
                <a:ea typeface="Ubuntu Mono"/>
                <a:cs typeface="Ubuntu Mono"/>
                <a:sym typeface="Ubuntu Mono"/>
              </a:rPr>
              <a:t>$ sudo make install</a:t>
            </a:r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296012" x="2669200"/>
            <a:ext cy="676800" cx="3956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de">
                <a:latin typeface="Ubuntu"/>
                <a:ea typeface="Ubuntu"/>
                <a:cs typeface="Ubuntu"/>
                <a:sym typeface="Ubuntu"/>
              </a:rPr>
              <a:t>| INSTALLATION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89200" x="473050"/>
            <a:ext cy="290425" cx="20383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de">
                <a:latin typeface="Ubuntu"/>
                <a:ea typeface="Ubuntu"/>
                <a:cs typeface="Ubuntu"/>
                <a:sym typeface="Ubuntu"/>
              </a:rPr>
              <a:t>Hosts und Gruppen: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de">
                <a:latin typeface="Ubuntu"/>
                <a:ea typeface="Ubuntu"/>
                <a:cs typeface="Ubuntu"/>
                <a:sym typeface="Ubuntu"/>
              </a:rPr>
              <a:t>INI-Datei  /etc/ansible/hosts</a:t>
            </a:r>
          </a:p>
          <a:p>
            <a:r>
              <a:t/>
            </a:r>
          </a:p>
          <a:p>
            <a:pPr rtl="0" lvl="0" indent="0" marL="914400">
              <a:lnSpc>
                <a:spcPct val="100000"/>
              </a:lnSpc>
              <a:spcBef>
                <a:spcPts val="0"/>
              </a:spcBef>
              <a:buNone/>
            </a:pP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mail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example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com</a:t>
            </a:r>
          </a:p>
          <a:p>
            <a:pPr rtl="0" lvl="0" indent="0" marL="914400">
              <a:lnSpc>
                <a:spcPct val="100000"/>
              </a:lnSpc>
              <a:spcBef>
                <a:spcPts val="0"/>
              </a:spcBef>
              <a:buNone/>
            </a:pP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[webservers]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foo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example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com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bar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example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com</a:t>
            </a:r>
          </a:p>
          <a:p>
            <a:pPr rtl="0" lvl="0" indent="0" marL="9144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[dbservers]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one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example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com</a:t>
            </a:r>
          </a:p>
          <a:p>
            <a:r>
              <a:t/>
            </a:r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y="296012" x="2669200"/>
            <a:ext cy="676800" cx="3956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de">
                <a:latin typeface="Ubuntu"/>
                <a:ea typeface="Ubuntu"/>
                <a:cs typeface="Ubuntu"/>
                <a:sym typeface="Ubuntu"/>
              </a:rPr>
              <a:t>| INVENTAR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89200" x="473050"/>
            <a:ext cy="290425" cx="20383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de"/>
              <a:t>Ad-Hoc:</a:t>
            </a:r>
          </a:p>
          <a:p>
            <a:pPr rtl="0" lvl="0" indent="457200">
              <a:buClr>
                <a:schemeClr val="dk1"/>
              </a:buClr>
              <a:buSzPct val="61111"/>
              <a:buFont typeface="Arial"/>
              <a:buNone/>
            </a:pPr>
            <a:r>
              <a:rPr sz="1800" lang="de">
                <a:latin typeface="Ubuntu Mono"/>
                <a:ea typeface="Ubuntu Mono"/>
                <a:cs typeface="Ubuntu Mono"/>
                <a:sym typeface="Ubuntu Mono"/>
              </a:rPr>
              <a:t>$ ansible all -m ping -o                                                                                                  </a:t>
            </a:r>
          </a:p>
          <a:p>
            <a:pPr rtl="0" lvl="0" indent="457200" marL="457200">
              <a:buClr>
                <a:schemeClr val="dk1"/>
              </a:buClr>
              <a:buSzPct val="61111"/>
              <a:buFont typeface="Arial"/>
              <a:buNone/>
            </a:pP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web1 | success &gt;&gt; {"changed": false, "ping": "pong"}</a:t>
            </a:r>
          </a:p>
          <a:p>
            <a:pPr rtl="0" lvl="0" indent="457200" marL="457200">
              <a:buClr>
                <a:schemeClr val="dk1"/>
              </a:buClr>
              <a:buSzPct val="61111"/>
              <a:buFont typeface="Arial"/>
              <a:buNone/>
            </a:pP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web2 | success &gt;&gt; {"changed": false, "ping": "pong"}</a:t>
            </a:r>
          </a:p>
          <a:p>
            <a:pPr rtl="0" lvl="0" indent="457200" marL="457200">
              <a:buClr>
                <a:schemeClr val="dk1"/>
              </a:buClr>
              <a:buSzPct val="61111"/>
              <a:buFont typeface="Arial"/>
              <a:buNone/>
            </a:pP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db1 | success &gt;&gt; {"changed": false, "ping": "pong"}</a:t>
            </a:r>
          </a:p>
          <a:p>
            <a:r>
              <a:t/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de"/>
              <a:t>Playbooks:</a:t>
            </a:r>
          </a:p>
          <a:p>
            <a:pPr rtl="0" lvl="0" indent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de">
                <a:solidFill>
                  <a:srgbClr val="404040"/>
                </a:solidFill>
                <a:latin typeface="Ubuntu Mono"/>
                <a:ea typeface="Ubuntu Mono"/>
                <a:cs typeface="Ubuntu Mono"/>
                <a:sym typeface="Ubuntu Mono"/>
              </a:rPr>
              <a:t>$ ansible-playbook playbook.yml --list-hosts.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y="296012" x="2669200"/>
            <a:ext cy="676800" cx="3956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de">
                <a:latin typeface="Ubuntu"/>
                <a:ea typeface="Ubuntu"/>
                <a:cs typeface="Ubuntu"/>
                <a:sym typeface="Ubuntu"/>
              </a:rPr>
              <a:t>| BENUTZEN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89200" x="473050"/>
            <a:ext cy="290425" cx="20383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y="1821449" x="457200"/>
            <a:ext cy="4746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YAML - Dateien</a:t>
            </a:r>
          </a:p>
          <a:p>
            <a:pPr rtl="0" lvl="0" indent="-419100" marL="45720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Abfragen auf bestimmte Zustände der Systeme</a:t>
            </a:r>
          </a:p>
          <a:p>
            <a:pPr rtl="0" lvl="0" indent="-419100" marL="45720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Verwendung von Variablen, Templates, Loops</a:t>
            </a:r>
          </a:p>
          <a:p>
            <a:pPr rtl="0" lvl="0" indent="-419100" marL="45720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Können Handler enthalten</a:t>
            </a:r>
          </a:p>
          <a:p>
            <a:pPr rtl="0" lvl="0" indent="-419100" marL="45720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lang="de"/>
              <a:t>Können wiederverwendet werden</a:t>
            </a:r>
          </a:p>
          <a:p>
            <a:r>
              <a:t/>
            </a: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y="296012" x="2669200"/>
            <a:ext cy="676800" cx="3956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de">
                <a:latin typeface="Ubuntu"/>
                <a:ea typeface="Ubuntu"/>
                <a:cs typeface="Ubuntu"/>
                <a:sym typeface="Ubuntu"/>
              </a:rPr>
              <a:t>| PLAYBOOKS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89200" x="473050"/>
            <a:ext cy="290425" cx="20383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y="1821449" x="457200"/>
            <a:ext cy="4746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457200">
              <a:lnSpc>
                <a:spcPct val="10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-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hosts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 webservers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vars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http_port: 80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max_clients: 200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remote_user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 root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tasks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- name: ensure apache is at the latest version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yum: pkg=httpd state=latest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- name: write the apache config file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template: src=/srv/httpd.j2 dest=/etc/httpd.conf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notify: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- restart apache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- name: ensure apache is running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service: name=httpd state=started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b="1"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handlers</a:t>
            </a: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: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- name: restart apache</a:t>
            </a:r>
            <a:b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1800"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 service: name=httpd state=restarted</a:t>
            </a:r>
          </a:p>
          <a:p>
            <a:r>
              <a:t/>
            </a:r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y="296012" x="2669200"/>
            <a:ext cy="676800" cx="3956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de">
                <a:latin typeface="Ubuntu"/>
                <a:ea typeface="Ubuntu"/>
                <a:cs typeface="Ubuntu"/>
                <a:sym typeface="Ubuntu"/>
              </a:rPr>
              <a:t>| PLAYBOOKS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89200" x="473050"/>
            <a:ext cy="290425" cx="20383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de">
                <a:latin typeface="Ubuntu"/>
                <a:ea typeface="Ubuntu"/>
                <a:cs typeface="Ubuntu"/>
                <a:sym typeface="Ubuntu"/>
              </a:rPr>
              <a:t>ca. 180 Module 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2400" lang="de"/>
              <a:t>apt</a:t>
            </a:r>
            <a:r>
              <a:rPr sz="2400" lang="de"/>
              <a:t> - </a:t>
            </a:r>
            <a:r>
              <a:rPr sz="2400" lang="de">
                <a:solidFill>
                  <a:srgbClr val="38761D"/>
                </a:solidFill>
              </a:rPr>
              <a:t>Debian/Ubuntu Pakete installieren/entfernen</a:t>
            </a:r>
          </a:p>
          <a:p>
            <a:pPr rtl="0" lvl="0">
              <a:buNone/>
            </a:pPr>
            <a:r>
              <a:rPr b="1" sz="2400" lang="de"/>
              <a:t>command</a:t>
            </a:r>
            <a:r>
              <a:rPr sz="2400" lang="de"/>
              <a:t> - </a:t>
            </a:r>
            <a:r>
              <a:rPr sz="2400" lang="de">
                <a:solidFill>
                  <a:srgbClr val="38761D"/>
                </a:solidFill>
              </a:rPr>
              <a:t>Shellbefehl ausführen</a:t>
            </a:r>
          </a:p>
          <a:p>
            <a:pPr rtl="0" lvl="0">
              <a:buNone/>
            </a:pPr>
            <a:r>
              <a:rPr b="1" sz="2400" lang="de"/>
              <a:t>copy</a:t>
            </a:r>
            <a:r>
              <a:rPr sz="2400" lang="de"/>
              <a:t> - </a:t>
            </a:r>
            <a:r>
              <a:rPr sz="2400" lang="de">
                <a:solidFill>
                  <a:srgbClr val="38761D"/>
                </a:solidFill>
              </a:rPr>
              <a:t>Datei auf das Zielsystem kopieren</a:t>
            </a:r>
          </a:p>
          <a:p>
            <a:pPr rtl="0" lvl="0">
              <a:buNone/>
            </a:pPr>
            <a:r>
              <a:rPr b="1" sz="2400" lang="de"/>
              <a:t>file</a:t>
            </a:r>
            <a:r>
              <a:rPr sz="2400" lang="de"/>
              <a:t> - </a:t>
            </a:r>
            <a:r>
              <a:rPr sz="2400" lang="de">
                <a:solidFill>
                  <a:srgbClr val="38761D"/>
                </a:solidFill>
              </a:rPr>
              <a:t>Ordner/Symlinks erstellen, Rechte vergeben</a:t>
            </a:r>
          </a:p>
          <a:p>
            <a:pPr rtl="0" lvl="0">
              <a:buNone/>
            </a:pPr>
            <a:r>
              <a:rPr b="1" sz="2400" lang="de"/>
              <a:t>apt</a:t>
            </a:r>
            <a:r>
              <a:rPr sz="2400" lang="de"/>
              <a:t> - </a:t>
            </a:r>
            <a:r>
              <a:rPr sz="2400" lang="de">
                <a:solidFill>
                  <a:srgbClr val="38761D"/>
                </a:solidFill>
              </a:rPr>
              <a:t>Debian/Ubuntu Pakete installieren/entfernen</a:t>
            </a:r>
          </a:p>
          <a:p>
            <a:pPr rtl="0" lvl="0">
              <a:buNone/>
            </a:pPr>
            <a:r>
              <a:rPr b="1" sz="2400" lang="de"/>
              <a:t>service</a:t>
            </a:r>
            <a:r>
              <a:rPr sz="2400" lang="de"/>
              <a:t> - </a:t>
            </a:r>
            <a:r>
              <a:rPr sz="2400" lang="de">
                <a:solidFill>
                  <a:srgbClr val="38761D"/>
                </a:solidFill>
              </a:rPr>
              <a:t>Debian/Ubuntu Pakete installieren/entfernen</a:t>
            </a: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y="296012" x="2669200"/>
            <a:ext cy="676800" cx="3956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de">
                <a:latin typeface="Ubuntu"/>
                <a:ea typeface="Ubuntu"/>
                <a:cs typeface="Ubuntu"/>
                <a:sym typeface="Ubuntu"/>
              </a:rPr>
              <a:t>| MODULE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89200" x="473050"/>
            <a:ext cy="290425" cx="20383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