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br>
              <a:rPr lang="zh-CN" altLang="en-US"/>
            </a:br>
            <a:br>
              <a:rPr lang="zh-CN" altLang="en-US" sz="6600"/>
            </a:br>
            <a:r>
              <a:rPr lang="zh-CN" altLang="en-US" sz="6600" b="1"/>
              <a:t>项目中检</a:t>
            </a:r>
            <a:br>
              <a:rPr lang="zh-CN" altLang="en-US" sz="6600" b="1"/>
            </a:br>
            <a:endParaRPr lang="zh-CN" altLang="en-US" sz="66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959735"/>
          </a:xfrm>
        </p:spPr>
        <p:txBody>
          <a:bodyPr>
            <a:normAutofit/>
          </a:bodyPr>
          <a:p>
            <a:r>
              <a:rPr lang="en-US" altLang="zh-CN"/>
              <a:t>                                              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                                        班        级：</a:t>
            </a:r>
            <a:r>
              <a:rPr lang="en-US" altLang="zh-CN"/>
              <a:t>1401312</a:t>
            </a:r>
            <a:r>
              <a:rPr lang="zh-CN" altLang="en-US"/>
              <a:t>班（第一组）</a:t>
            </a:r>
            <a:endParaRPr lang="zh-CN" altLang="en-US"/>
          </a:p>
          <a:p>
            <a:r>
              <a:rPr lang="zh-CN" altLang="en-US"/>
              <a:t>                                     项目名称：纸牌游戏</a:t>
            </a:r>
            <a:r>
              <a:rPr lang="en-US" altLang="zh-CN"/>
              <a:t>-JJ</a:t>
            </a:r>
            <a:r>
              <a:rPr lang="zh-CN" altLang="en-US"/>
              <a:t>大佬二</a:t>
            </a:r>
            <a:endParaRPr lang="zh-CN" altLang="en-US"/>
          </a:p>
          <a:p>
            <a:r>
              <a:rPr lang="zh-CN" altLang="en-US"/>
              <a:t>                                       项目成员：葛楚番 王仕如 牛弢</a:t>
            </a:r>
            <a:endParaRPr lang="zh-CN" altLang="en-US"/>
          </a:p>
          <a:p>
            <a:r>
              <a:rPr lang="zh-CN" altLang="en-US"/>
              <a:t>                                                          李敏  陈龙  马万里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3920"/>
          </a:xfrm>
        </p:spPr>
        <p:txBody>
          <a:bodyPr/>
          <a:p>
            <a:r>
              <a:rPr lang="zh-CN" altLang="en-US"/>
              <a:t>代码部分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979295"/>
            <a:ext cx="1905000" cy="3067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1036320"/>
            <a:ext cx="9285605" cy="4876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主要展示内容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4000"/>
              <a:t>1</a:t>
            </a:r>
            <a:r>
              <a:rPr lang="zh-CN" altLang="en-US" sz="4000"/>
              <a:t>：数据流程图、功能模块图</a:t>
            </a:r>
            <a:endParaRPr lang="zh-CN" altLang="en-US" sz="4000"/>
          </a:p>
          <a:p>
            <a:r>
              <a:rPr lang="en-US" altLang="zh-CN" sz="4000"/>
              <a:t>2</a:t>
            </a:r>
            <a:r>
              <a:rPr lang="zh-CN" altLang="en-US" sz="4000"/>
              <a:t>：实训报告、立项申请书</a:t>
            </a:r>
            <a:endParaRPr lang="zh-CN" altLang="en-US" sz="4000"/>
          </a:p>
          <a:p>
            <a:r>
              <a:rPr lang="en-US" altLang="zh-CN" sz="4000"/>
              <a:t>3</a:t>
            </a:r>
            <a:r>
              <a:rPr lang="zh-CN" altLang="en-US" sz="4000"/>
              <a:t>：</a:t>
            </a:r>
            <a:r>
              <a:rPr lang="en-US" altLang="zh-CN" sz="4000"/>
              <a:t>Teambition</a:t>
            </a:r>
            <a:r>
              <a:rPr lang="zh-CN" altLang="en-US" sz="4000"/>
              <a:t>的展示、周报</a:t>
            </a:r>
            <a:endParaRPr lang="zh-CN" altLang="en-US" sz="4000"/>
          </a:p>
          <a:p>
            <a:r>
              <a:rPr lang="en-US" altLang="zh-CN" sz="4000"/>
              <a:t>4</a:t>
            </a:r>
            <a:r>
              <a:rPr lang="zh-CN" altLang="en-US" sz="4000"/>
              <a:t>：学习了</a:t>
            </a:r>
            <a:r>
              <a:rPr lang="en-US" altLang="zh-CN" sz="4000"/>
              <a:t>Svn</a:t>
            </a:r>
            <a:r>
              <a:rPr lang="zh-CN" altLang="en-US" sz="4000"/>
              <a:t>配置管理、对</a:t>
            </a:r>
            <a:r>
              <a:rPr lang="en-US" altLang="zh-CN" sz="4000"/>
              <a:t>Java</a:t>
            </a:r>
            <a:r>
              <a:rPr lang="zh-CN" altLang="en-US" sz="4000"/>
              <a:t>语言的学习</a:t>
            </a:r>
            <a:endParaRPr lang="zh-CN" altLang="en-US" sz="4000"/>
          </a:p>
          <a:p>
            <a:r>
              <a:rPr lang="en-US" altLang="zh-CN" sz="4000"/>
              <a:t>5</a:t>
            </a:r>
            <a:r>
              <a:rPr lang="zh-CN" altLang="en-US" sz="4000"/>
              <a:t>：游戏的界面</a:t>
            </a:r>
            <a:endParaRPr lang="zh-CN" altLang="en-US" sz="4000"/>
          </a:p>
          <a:p>
            <a:r>
              <a:rPr lang="en-US" altLang="zh-CN" sz="4000"/>
              <a:t>6</a:t>
            </a:r>
            <a:r>
              <a:rPr lang="zh-CN" altLang="en-US" sz="4000"/>
              <a:t>：完成游戏初始功能的全部代码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0660"/>
            <a:ext cx="10515600" cy="1178560"/>
          </a:xfrm>
        </p:spPr>
        <p:txBody>
          <a:bodyPr/>
          <a:p>
            <a:r>
              <a:rPr lang="zh-CN" altLang="en-US">
                <a:sym typeface="+mn-ea"/>
              </a:rPr>
              <a:t>数据流程图、功能模块图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838200" y="1200785"/>
            <a:ext cx="10515600" cy="5630545"/>
          </a:xfrm>
        </p:spPr>
        <p:txBody>
          <a:bodyPr>
            <a:normAutofit fontScale="90000" lnSpcReduction="20000"/>
          </a:bodyPr>
          <a:p>
            <a:r>
              <a:rPr lang="zh-CN" altLang="en-US"/>
              <a:t>如图</a:t>
            </a:r>
            <a:r>
              <a:rPr lang="en-US" altLang="zh-CN"/>
              <a:t>A</a:t>
            </a:r>
            <a:r>
              <a:rPr lang="zh-CN" altLang="en-US"/>
              <a:t>所示为数据流程图（单机版模式）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图  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835" y="1538605"/>
            <a:ext cx="4275455" cy="431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605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501015"/>
            <a:ext cx="10515600" cy="6151880"/>
          </a:xfrm>
        </p:spPr>
        <p:txBody>
          <a:bodyPr/>
          <a:p>
            <a:r>
              <a:rPr lang="zh-CN" altLang="en-US"/>
              <a:t>如图</a:t>
            </a:r>
            <a:r>
              <a:rPr lang="en-US" altLang="zh-CN"/>
              <a:t>B</a:t>
            </a:r>
            <a:r>
              <a:rPr lang="zh-CN" altLang="en-US"/>
              <a:t>所以，为功能模块图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图</a:t>
            </a:r>
            <a:r>
              <a:rPr lang="en-US" altLang="zh-CN"/>
              <a:t>B 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                     图</a:t>
            </a:r>
            <a:r>
              <a:rPr lang="en-US" altLang="zh-CN"/>
              <a:t>B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285" y="1003935"/>
            <a:ext cx="5380990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实训报告、立项申请书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为纸质版、电子版展示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Teambition</a:t>
            </a:r>
            <a:r>
              <a:rPr lang="zh-CN" altLang="en-US">
                <a:sym typeface="+mn-ea"/>
              </a:rPr>
              <a:t>的展示、周报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7845" y="1627505"/>
            <a:ext cx="7905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680" y="212725"/>
            <a:ext cx="10515600" cy="1006475"/>
          </a:xfrm>
        </p:spPr>
        <p:txBody>
          <a:bodyPr/>
          <a:p>
            <a:r>
              <a:rPr lang="en-US" altLang="zh-CN">
                <a:sym typeface="+mn-ea"/>
              </a:rPr>
              <a:t>Svn</a:t>
            </a:r>
            <a:r>
              <a:rPr lang="zh-CN" altLang="en-US">
                <a:sym typeface="+mn-ea"/>
              </a:rPr>
              <a:t>配置管理、对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语言的学习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9345"/>
            <a:ext cx="10515600" cy="5448300"/>
          </a:xfrm>
        </p:spPr>
        <p:txBody>
          <a:bodyPr/>
          <a:p>
            <a:r>
              <a:rPr lang="zh-CN" altLang="en-US"/>
              <a:t>对于</a:t>
            </a:r>
            <a:r>
              <a:rPr lang="en-US" altLang="zh-CN"/>
              <a:t>Svn</a:t>
            </a:r>
            <a:r>
              <a:rPr lang="zh-CN" altLang="en-US"/>
              <a:t>配置管理的学习刚刚在初始阶段，学习感到有困难，目前还不能够运用到项目中。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140" y="1481455"/>
            <a:ext cx="6171565" cy="5419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1480"/>
          </a:xfrm>
        </p:spPr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775335"/>
            <a:ext cx="10515600" cy="5935345"/>
          </a:xfrm>
        </p:spPr>
        <p:txBody>
          <a:bodyPr/>
          <a:p>
            <a:r>
              <a:rPr lang="zh-CN" altLang="en-US"/>
              <a:t>通过网络视屏学习了</a:t>
            </a:r>
            <a:r>
              <a:rPr lang="en-US" altLang="zh-CN"/>
              <a:t>Java</a:t>
            </a:r>
            <a:r>
              <a:rPr lang="zh-CN" altLang="en-US"/>
              <a:t>的基础知识，能够进行简单的编译。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835" y="1327785"/>
            <a:ext cx="7333615" cy="4780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p>
            <a:r>
              <a:rPr lang="zh-CN" altLang="en-US">
                <a:sym typeface="+mn-ea"/>
              </a:rPr>
              <a:t>游戏的界面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8315" y="1271270"/>
            <a:ext cx="6134100" cy="489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演示</Application>
  <PresentationFormat>宽屏</PresentationFormat>
  <Paragraphs>68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项目中检 </vt:lpstr>
      <vt:lpstr>主要展示内容</vt:lpstr>
      <vt:lpstr>数据流程图、功能模块图</vt:lpstr>
      <vt:lpstr>PowerPoint 演示文稿</vt:lpstr>
      <vt:lpstr>实训报告、立项申请书</vt:lpstr>
      <vt:lpstr>Teambition的展示、周报</vt:lpstr>
      <vt:lpstr>Svn配置管理、对Java语言的学习</vt:lpstr>
      <vt:lpstr>PowerPoint 演示文稿</vt:lpstr>
      <vt:lpstr>游戏的界面</vt:lpstr>
      <vt:lpstr>代码部分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王仕如</cp:lastModifiedBy>
  <cp:revision>5</cp:revision>
  <dcterms:created xsi:type="dcterms:W3CDTF">2015-05-05T08:02:00Z</dcterms:created>
  <dcterms:modified xsi:type="dcterms:W3CDTF">2016-05-25T04:09:24Z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