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0" d="100"/>
          <a:sy n="300" d="100"/>
        </p:scale>
        <p:origin x="-6792" y="-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65A8-7592-7D2B-8C59-A9A49617C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26931-A7DD-7713-8011-7925A0BB3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E8CC3-E308-8429-3404-6715CE8FE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EEC3-5530-4D0F-9085-2DB69F2041E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B2C31-6446-4B63-0B87-AA17C55A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8EF26-C161-93C9-BE0D-9F2826CF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1E4-E90E-4857-900F-D0F4BC5F4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0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2F31-3C04-1490-9DCF-04A166AD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3D00D-D656-A082-C470-654743C3C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11E7E-C927-D3DC-86B7-7523849F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EEC3-5530-4D0F-9085-2DB69F2041E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67673-AC3E-75C4-69A9-4F879ECA4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09A4C-FC9C-FF54-8738-83D04404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1E4-E90E-4857-900F-D0F4BC5F4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2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21D9A2-DDB4-3FAD-223C-D27431ACA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02608-48AF-9C9E-D5B7-8EAC97C0E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BDB2B-382F-9637-1080-2A3BD7B2D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EEC3-5530-4D0F-9085-2DB69F2041E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4E0B8-7830-3FA0-F60A-5D38C3F5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533A0-6EDE-5327-60DF-91C074B62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1E4-E90E-4857-900F-D0F4BC5F4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6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933FD-7F59-D185-088D-5BAC5501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8DD36-2AE0-5242-7BAB-DD2D09B2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ADAF-3CCF-6EE6-4353-9B9DFBAD8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EEC3-5530-4D0F-9085-2DB69F2041E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38AEC-C89D-C8C0-15FF-20B974CD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79367-5A7B-5A19-C8C6-C5E864E52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1E4-E90E-4857-900F-D0F4BC5F4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6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73B41-26AF-F00B-ED13-84D193076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23DC8-032B-F65D-0B33-BE55C83BE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7D415-11A6-8266-8FF5-DCAF52B20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EEC3-5530-4D0F-9085-2DB69F2041E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C89F0-BA55-434A-EE19-83D37D20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37453-5331-A915-6CE0-DCD831A7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1E4-E90E-4857-900F-D0F4BC5F4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1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E7995-8A11-8A04-9A6C-98D1D1EA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BE9E-CE1B-2863-C0AD-46CBE8DBD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78B0D-B211-FE18-19B8-C98042E26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889A9-F8A0-FE5E-D423-28F23979C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EEC3-5530-4D0F-9085-2DB69F2041E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C42F6-608D-591E-5848-3898A77B4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C4D3E-BF3D-A7B5-EE57-FCD8DBC8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1E4-E90E-4857-900F-D0F4BC5F4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9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EFF47-3442-116A-0389-50C15660F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F6BD8-DA87-1B9A-48B1-89921BFC7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6D8B0-ECDD-3AB2-5CAB-2BFDA4430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23C75-8FB2-4581-E6CE-AB93F9F48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61D6D-FC3B-B428-A2A9-739CF0DE4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24B198-34CB-A074-BCB9-0010471E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EEC3-5530-4D0F-9085-2DB69F2041E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5E1FFB-D368-B8C9-8A45-D0A5C6CCE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C2A579-0045-478F-AEBA-D8E1BAF19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1E4-E90E-4857-900F-D0F4BC5F4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7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AF148-EA5D-76BF-A7D2-B0ADF228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E7674-A88C-1E60-A005-084DB53F0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EEC3-5530-4D0F-9085-2DB69F2041E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723C8-97DC-42D9-C46D-D76CF6A82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72A3A-C71D-3273-9D18-A9EBB033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1E4-E90E-4857-900F-D0F4BC5F4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4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2741D0-289C-7D2B-BE68-CE023C2E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EEC3-5530-4D0F-9085-2DB69F2041E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FBAD9-6E01-ED8B-E074-45936EC2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0F8CE-C955-55FF-DF60-FA04F3EF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1E4-E90E-4857-900F-D0F4BC5F4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9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2B63F-EDD2-19DB-BA49-4416D3D7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B184D-FA6F-93DF-5DB6-F15A59594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30837-213C-1021-D121-1809F727D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60745-EB5D-72B7-36D9-AF7C568A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EEC3-5530-4D0F-9085-2DB69F2041E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0D2C9-0529-F308-DCF1-1FB3BF1A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7778C-2407-9058-6E7E-872D7B51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1E4-E90E-4857-900F-D0F4BC5F4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4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CF26B-898C-0CE2-32D3-434A673C9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179891-7A9B-80D3-5205-DE06D9A40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BEB02-2DAF-C6A9-9A2D-C3D6C10F1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1BEB5-BDDD-035B-872A-44EFFF6D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EEC3-5530-4D0F-9085-2DB69F2041E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3E2B8-EFBD-53B2-CEE2-FBB18CFBE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C957B-6296-C954-8144-1C87F736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1E4-E90E-4857-900F-D0F4BC5F4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9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651FA-05FA-83AC-1548-93450BD4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17A47-5DEE-B989-83A8-A48FCB445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0752E-C68D-B5A6-558B-1C08FCDCA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0EEC3-5530-4D0F-9085-2DB69F2041E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A26C5-6601-D9AE-C148-32CD51E91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17C96-1628-E519-1B24-BE6CF4792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EC1E4-E90E-4857-900F-D0F4BC5F4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9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D7FC324-508B-1A18-1293-02EE2FEC0C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7CA657-CBF4-7D80-08A0-B3AB6DCACF0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955" y="1600200"/>
            <a:ext cx="3786089" cy="66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518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599.1751"/>
  <p:tag name="LATEXADDIN" val="\documentclass{article}&#10;\usepackage{amsmath}&#10;\pagestyle{empty}&#10;\usepackage{amsmath,amssymb}&#10;\begin{document}&#10;&#10;$\mathcal{FL}\,\mathcal{UENT}$&#10;&#10;&#10;\end{document}"/>
  <p:tag name="IGUANATEXSIZE" val="20"/>
  <p:tag name="IGUANATEXCURSOR" val="12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1</cp:revision>
  <dcterms:created xsi:type="dcterms:W3CDTF">2023-07-31T00:07:11Z</dcterms:created>
  <dcterms:modified xsi:type="dcterms:W3CDTF">2023-07-31T00:20:02Z</dcterms:modified>
</cp:coreProperties>
</file>