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50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Carol" userId="fb738887-67d8-4e7c-96d2-e61db06c894f" providerId="ADAL" clId="{F710BCC8-C084-4AF8-BFDA-1D2B62AC6B56}"/>
    <pc:docChg chg="undo custSel addSld modSld">
      <pc:chgData name="Liu, Carol" userId="fb738887-67d8-4e7c-96d2-e61db06c894f" providerId="ADAL" clId="{F710BCC8-C084-4AF8-BFDA-1D2B62AC6B56}" dt="2023-07-21T00:48:29.798" v="421" actId="164"/>
      <pc:docMkLst>
        <pc:docMk/>
      </pc:docMkLst>
      <pc:sldChg chg="addSp delSp modSp">
        <pc:chgData name="Liu, Carol" userId="fb738887-67d8-4e7c-96d2-e61db06c894f" providerId="ADAL" clId="{F710BCC8-C084-4AF8-BFDA-1D2B62AC6B56}" dt="2023-07-21T00:39:44.403" v="300" actId="1076"/>
        <pc:sldMkLst>
          <pc:docMk/>
          <pc:sldMk cId="3120207949" sldId="256"/>
        </pc:sldMkLst>
        <pc:spChg chg="del">
          <ac:chgData name="Liu, Carol" userId="fb738887-67d8-4e7c-96d2-e61db06c894f" providerId="ADAL" clId="{F710BCC8-C084-4AF8-BFDA-1D2B62AC6B56}" dt="2023-07-20T21:28:50.165" v="0" actId="478"/>
          <ac:spMkLst>
            <pc:docMk/>
            <pc:sldMk cId="3120207949" sldId="256"/>
            <ac:spMk id="2" creationId="{C20FFEF0-7004-474F-95F9-29ECCC2674E2}"/>
          </ac:spMkLst>
        </pc:spChg>
        <pc:spChg chg="del">
          <ac:chgData name="Liu, Carol" userId="fb738887-67d8-4e7c-96d2-e61db06c894f" providerId="ADAL" clId="{F710BCC8-C084-4AF8-BFDA-1D2B62AC6B56}" dt="2023-07-20T21:28:52.246" v="1" actId="478"/>
          <ac:spMkLst>
            <pc:docMk/>
            <pc:sldMk cId="3120207949" sldId="256"/>
            <ac:spMk id="3" creationId="{A2B29F9E-2811-4A78-8BD9-C37DC2AE16D5}"/>
          </ac:spMkLst>
        </pc:spChg>
        <pc:spChg chg="add mod">
          <ac:chgData name="Liu, Carol" userId="fb738887-67d8-4e7c-96d2-e61db06c894f" providerId="ADAL" clId="{F710BCC8-C084-4AF8-BFDA-1D2B62AC6B56}" dt="2023-07-21T00:33:35.508" v="291" actId="1076"/>
          <ac:spMkLst>
            <pc:docMk/>
            <pc:sldMk cId="3120207949" sldId="256"/>
            <ac:spMk id="12" creationId="{402E4797-FE1B-4EC6-8AE6-CA6DB66A332F}"/>
          </ac:spMkLst>
        </pc:spChg>
        <pc:spChg chg="add del mod">
          <ac:chgData name="Liu, Carol" userId="fb738887-67d8-4e7c-96d2-e61db06c894f" providerId="ADAL" clId="{F710BCC8-C084-4AF8-BFDA-1D2B62AC6B56}" dt="2023-07-20T21:51:21.535" v="222" actId="478"/>
          <ac:spMkLst>
            <pc:docMk/>
            <pc:sldMk cId="3120207949" sldId="256"/>
            <ac:spMk id="13" creationId="{0557C02F-F06F-4FD2-A47D-62E671BEB4E2}"/>
          </ac:spMkLst>
        </pc:spChg>
        <pc:spChg chg="add mod">
          <ac:chgData name="Liu, Carol" userId="fb738887-67d8-4e7c-96d2-e61db06c894f" providerId="ADAL" clId="{F710BCC8-C084-4AF8-BFDA-1D2B62AC6B56}" dt="2023-07-21T00:33:21.041" v="288" actId="1076"/>
          <ac:spMkLst>
            <pc:docMk/>
            <pc:sldMk cId="3120207949" sldId="256"/>
            <ac:spMk id="14" creationId="{6E0D1DF0-336E-4527-B310-3EEAE0FB669F}"/>
          </ac:spMkLst>
        </pc:spChg>
        <pc:spChg chg="add del mod">
          <ac:chgData name="Liu, Carol" userId="fb738887-67d8-4e7c-96d2-e61db06c894f" providerId="ADAL" clId="{F710BCC8-C084-4AF8-BFDA-1D2B62AC6B56}" dt="2023-07-20T21:51:42.346" v="227" actId="478"/>
          <ac:spMkLst>
            <pc:docMk/>
            <pc:sldMk cId="3120207949" sldId="256"/>
            <ac:spMk id="15" creationId="{84BE1128-FDF2-4681-8958-BD4E961DEFD6}"/>
          </ac:spMkLst>
        </pc:spChg>
        <pc:spChg chg="add mod">
          <ac:chgData name="Liu, Carol" userId="fb738887-67d8-4e7c-96d2-e61db06c894f" providerId="ADAL" clId="{F710BCC8-C084-4AF8-BFDA-1D2B62AC6B56}" dt="2023-07-21T00:33:38.949" v="292" actId="1076"/>
          <ac:spMkLst>
            <pc:docMk/>
            <pc:sldMk cId="3120207949" sldId="256"/>
            <ac:spMk id="16" creationId="{B6E01F94-0CB4-4E7A-A6AB-E2BBD6616C67}"/>
          </ac:spMkLst>
        </pc:spChg>
        <pc:spChg chg="add mod">
          <ac:chgData name="Liu, Carol" userId="fb738887-67d8-4e7c-96d2-e61db06c894f" providerId="ADAL" clId="{F710BCC8-C084-4AF8-BFDA-1D2B62AC6B56}" dt="2023-07-21T00:33:24.049" v="289" actId="1076"/>
          <ac:spMkLst>
            <pc:docMk/>
            <pc:sldMk cId="3120207949" sldId="256"/>
            <ac:spMk id="17" creationId="{BA430B28-926D-48AE-A8DC-42303B34AE26}"/>
          </ac:spMkLst>
        </pc:spChg>
        <pc:grpChg chg="add del mod topLvl">
          <ac:chgData name="Liu, Carol" userId="fb738887-67d8-4e7c-96d2-e61db06c894f" providerId="ADAL" clId="{F710BCC8-C084-4AF8-BFDA-1D2B62AC6B56}" dt="2023-07-21T00:39:44.403" v="300" actId="1076"/>
          <ac:grpSpMkLst>
            <pc:docMk/>
            <pc:sldMk cId="3120207949" sldId="256"/>
            <ac:grpSpMk id="18" creationId="{4E47CF78-5145-4D9E-839C-4B093EDBF62F}"/>
          </ac:grpSpMkLst>
        </pc:grpChg>
        <pc:grpChg chg="add mod">
          <ac:chgData name="Liu, Carol" userId="fb738887-67d8-4e7c-96d2-e61db06c894f" providerId="ADAL" clId="{F710BCC8-C084-4AF8-BFDA-1D2B62AC6B56}" dt="2023-07-21T00:34:56.467" v="294" actId="164"/>
          <ac:grpSpMkLst>
            <pc:docMk/>
            <pc:sldMk cId="3120207949" sldId="256"/>
            <ac:grpSpMk id="27" creationId="{020D6974-2768-4E53-9106-7E6BFA75D911}"/>
          </ac:grpSpMkLst>
        </pc:grpChg>
        <pc:grpChg chg="add del mod">
          <ac:chgData name="Liu, Carol" userId="fb738887-67d8-4e7c-96d2-e61db06c894f" providerId="ADAL" clId="{F710BCC8-C084-4AF8-BFDA-1D2B62AC6B56}" dt="2023-07-21T00:39:32.429" v="299" actId="165"/>
          <ac:grpSpMkLst>
            <pc:docMk/>
            <pc:sldMk cId="3120207949" sldId="256"/>
            <ac:grpSpMk id="28" creationId="{9D332B48-77B5-4FF6-AA9D-86BADE48910A}"/>
          </ac:grpSpMkLst>
        </pc:grpChg>
        <pc:picChg chg="add del mod modCrop">
          <ac:chgData name="Liu, Carol" userId="fb738887-67d8-4e7c-96d2-e61db06c894f" providerId="ADAL" clId="{F710BCC8-C084-4AF8-BFDA-1D2B62AC6B56}" dt="2023-07-21T00:30:48.712" v="242" actId="478"/>
          <ac:picMkLst>
            <pc:docMk/>
            <pc:sldMk cId="3120207949" sldId="256"/>
            <ac:picMk id="5" creationId="{486F83F9-3227-4CE9-B20C-5E2A7387BECF}"/>
          </ac:picMkLst>
        </pc:picChg>
        <pc:picChg chg="add del mod modCrop">
          <ac:chgData name="Liu, Carol" userId="fb738887-67d8-4e7c-96d2-e61db06c894f" providerId="ADAL" clId="{F710BCC8-C084-4AF8-BFDA-1D2B62AC6B56}" dt="2023-07-21T00:30:54.586" v="245" actId="478"/>
          <ac:picMkLst>
            <pc:docMk/>
            <pc:sldMk cId="3120207949" sldId="256"/>
            <ac:picMk id="7" creationId="{E7DCF6F9-3EFF-4C98-825D-384C4BBF6568}"/>
          </ac:picMkLst>
        </pc:picChg>
        <pc:picChg chg="add del mod modCrop">
          <ac:chgData name="Liu, Carol" userId="fb738887-67d8-4e7c-96d2-e61db06c894f" providerId="ADAL" clId="{F710BCC8-C084-4AF8-BFDA-1D2B62AC6B56}" dt="2023-07-21T00:30:56.696" v="246" actId="478"/>
          <ac:picMkLst>
            <pc:docMk/>
            <pc:sldMk cId="3120207949" sldId="256"/>
            <ac:picMk id="9" creationId="{24E3F021-518A-4E92-88AA-6530BAABC385}"/>
          </ac:picMkLst>
        </pc:picChg>
        <pc:picChg chg="add del mod modCrop">
          <ac:chgData name="Liu, Carol" userId="fb738887-67d8-4e7c-96d2-e61db06c894f" providerId="ADAL" clId="{F710BCC8-C084-4AF8-BFDA-1D2B62AC6B56}" dt="2023-07-21T00:30:59.745" v="247" actId="478"/>
          <ac:picMkLst>
            <pc:docMk/>
            <pc:sldMk cId="3120207949" sldId="256"/>
            <ac:picMk id="11" creationId="{71EEE409-06EE-4C9C-A978-B572FAC0DB1A}"/>
          </ac:picMkLst>
        </pc:picChg>
        <pc:picChg chg="add mod topLvl modCrop">
          <ac:chgData name="Liu, Carol" userId="fb738887-67d8-4e7c-96d2-e61db06c894f" providerId="ADAL" clId="{F710BCC8-C084-4AF8-BFDA-1D2B62AC6B56}" dt="2023-07-21T00:39:32.429" v="299" actId="165"/>
          <ac:picMkLst>
            <pc:docMk/>
            <pc:sldMk cId="3120207949" sldId="256"/>
            <ac:picMk id="20" creationId="{8E4D900B-5524-41DA-88C6-59F6ABA4C2AA}"/>
          </ac:picMkLst>
        </pc:picChg>
        <pc:picChg chg="add mod topLvl modCrop">
          <ac:chgData name="Liu, Carol" userId="fb738887-67d8-4e7c-96d2-e61db06c894f" providerId="ADAL" clId="{F710BCC8-C084-4AF8-BFDA-1D2B62AC6B56}" dt="2023-07-21T00:39:32.429" v="299" actId="165"/>
          <ac:picMkLst>
            <pc:docMk/>
            <pc:sldMk cId="3120207949" sldId="256"/>
            <ac:picMk id="22" creationId="{33FB0812-9DD4-4523-84A7-0C429B5495C7}"/>
          </ac:picMkLst>
        </pc:picChg>
        <pc:picChg chg="add mod topLvl modCrop">
          <ac:chgData name="Liu, Carol" userId="fb738887-67d8-4e7c-96d2-e61db06c894f" providerId="ADAL" clId="{F710BCC8-C084-4AF8-BFDA-1D2B62AC6B56}" dt="2023-07-21T00:39:32.429" v="299" actId="165"/>
          <ac:picMkLst>
            <pc:docMk/>
            <pc:sldMk cId="3120207949" sldId="256"/>
            <ac:picMk id="24" creationId="{A644DFA4-5F05-4AAE-9A1F-79C7AE251D84}"/>
          </ac:picMkLst>
        </pc:picChg>
        <pc:picChg chg="add mod topLvl modCrop">
          <ac:chgData name="Liu, Carol" userId="fb738887-67d8-4e7c-96d2-e61db06c894f" providerId="ADAL" clId="{F710BCC8-C084-4AF8-BFDA-1D2B62AC6B56}" dt="2023-07-21T00:39:32.429" v="299" actId="165"/>
          <ac:picMkLst>
            <pc:docMk/>
            <pc:sldMk cId="3120207949" sldId="256"/>
            <ac:picMk id="26" creationId="{75D8BA2F-2902-4AE8-B8E4-165579F1C803}"/>
          </ac:picMkLst>
        </pc:picChg>
      </pc:sldChg>
      <pc:sldChg chg="addSp delSp modSp add">
        <pc:chgData name="Liu, Carol" userId="fb738887-67d8-4e7c-96d2-e61db06c894f" providerId="ADAL" clId="{F710BCC8-C084-4AF8-BFDA-1D2B62AC6B56}" dt="2023-07-21T00:48:10.889" v="420" actId="164"/>
        <pc:sldMkLst>
          <pc:docMk/>
          <pc:sldMk cId="565200313" sldId="257"/>
        </pc:sldMkLst>
        <pc:spChg chg="del">
          <ac:chgData name="Liu, Carol" userId="fb738887-67d8-4e7c-96d2-e61db06c894f" providerId="ADAL" clId="{F710BCC8-C084-4AF8-BFDA-1D2B62AC6B56}" dt="2023-07-21T00:39:21.146" v="298" actId="478"/>
          <ac:spMkLst>
            <pc:docMk/>
            <pc:sldMk cId="565200313" sldId="257"/>
            <ac:spMk id="2" creationId="{0D3C6E55-4E6F-44EA-9606-360590BF663B}"/>
          </ac:spMkLst>
        </pc:spChg>
        <pc:spChg chg="del">
          <ac:chgData name="Liu, Carol" userId="fb738887-67d8-4e7c-96d2-e61db06c894f" providerId="ADAL" clId="{F710BCC8-C084-4AF8-BFDA-1D2B62AC6B56}" dt="2023-07-21T00:39:17.136" v="297" actId="478"/>
          <ac:spMkLst>
            <pc:docMk/>
            <pc:sldMk cId="565200313" sldId="257"/>
            <ac:spMk id="3" creationId="{50383F72-8F3D-46E8-9CC7-0522EFC0D7A8}"/>
          </ac:spMkLst>
        </pc:spChg>
        <pc:spChg chg="mod">
          <ac:chgData name="Liu, Carol" userId="fb738887-67d8-4e7c-96d2-e61db06c894f" providerId="ADAL" clId="{F710BCC8-C084-4AF8-BFDA-1D2B62AC6B56}" dt="2023-07-21T00:46:37.643" v="398" actId="1076"/>
          <ac:spMkLst>
            <pc:docMk/>
            <pc:sldMk cId="565200313" sldId="257"/>
            <ac:spMk id="5" creationId="{B4926937-391C-48A8-BF94-65C5EDD72677}"/>
          </ac:spMkLst>
        </pc:spChg>
        <pc:spChg chg="mod">
          <ac:chgData name="Liu, Carol" userId="fb738887-67d8-4e7c-96d2-e61db06c894f" providerId="ADAL" clId="{F710BCC8-C084-4AF8-BFDA-1D2B62AC6B56}" dt="2023-07-21T00:45:57.816" v="389" actId="1076"/>
          <ac:spMkLst>
            <pc:docMk/>
            <pc:sldMk cId="565200313" sldId="257"/>
            <ac:spMk id="6" creationId="{43C7AA27-6598-4DF2-BA72-38EC10AD5DF4}"/>
          </ac:spMkLst>
        </pc:spChg>
        <pc:spChg chg="mod">
          <ac:chgData name="Liu, Carol" userId="fb738887-67d8-4e7c-96d2-e61db06c894f" providerId="ADAL" clId="{F710BCC8-C084-4AF8-BFDA-1D2B62AC6B56}" dt="2023-07-21T00:46:34.524" v="397" actId="1076"/>
          <ac:spMkLst>
            <pc:docMk/>
            <pc:sldMk cId="565200313" sldId="257"/>
            <ac:spMk id="7" creationId="{27A72EC9-CD37-4E3C-A549-EED71C6F1C0F}"/>
          </ac:spMkLst>
        </pc:spChg>
        <pc:spChg chg="mod">
          <ac:chgData name="Liu, Carol" userId="fb738887-67d8-4e7c-96d2-e61db06c894f" providerId="ADAL" clId="{F710BCC8-C084-4AF8-BFDA-1D2B62AC6B56}" dt="2023-07-21T00:46:00.461" v="390" actId="1076"/>
          <ac:spMkLst>
            <pc:docMk/>
            <pc:sldMk cId="565200313" sldId="257"/>
            <ac:spMk id="8" creationId="{828444C1-B57C-419C-95D8-191526CDB36C}"/>
          </ac:spMkLst>
        </pc:spChg>
        <pc:grpChg chg="add mod topLvl">
          <ac:chgData name="Liu, Carol" userId="fb738887-67d8-4e7c-96d2-e61db06c894f" providerId="ADAL" clId="{F710BCC8-C084-4AF8-BFDA-1D2B62AC6B56}" dt="2023-07-21T00:48:10.889" v="420" actId="164"/>
          <ac:grpSpMkLst>
            <pc:docMk/>
            <pc:sldMk cId="565200313" sldId="257"/>
            <ac:grpSpMk id="4" creationId="{E8564F9B-805B-426C-B29E-CF7AFF36E553}"/>
          </ac:grpSpMkLst>
        </pc:grpChg>
        <pc:grpChg chg="add del mod">
          <ac:chgData name="Liu, Carol" userId="fb738887-67d8-4e7c-96d2-e61db06c894f" providerId="ADAL" clId="{F710BCC8-C084-4AF8-BFDA-1D2B62AC6B56}" dt="2023-07-21T00:45:43.508" v="388" actId="165"/>
          <ac:grpSpMkLst>
            <pc:docMk/>
            <pc:sldMk cId="565200313" sldId="257"/>
            <ac:grpSpMk id="17" creationId="{02DD5B4F-72F4-4E45-BE6D-0DB233C7CA56}"/>
          </ac:grpSpMkLst>
        </pc:grpChg>
        <pc:grpChg chg="add mod">
          <ac:chgData name="Liu, Carol" userId="fb738887-67d8-4e7c-96d2-e61db06c894f" providerId="ADAL" clId="{F710BCC8-C084-4AF8-BFDA-1D2B62AC6B56}" dt="2023-07-21T00:48:10.889" v="420" actId="164"/>
          <ac:grpSpMkLst>
            <pc:docMk/>
            <pc:sldMk cId="565200313" sldId="257"/>
            <ac:grpSpMk id="18" creationId="{5BCF60F5-AC50-4754-BDBF-41414B0986F0}"/>
          </ac:grpSpMkLst>
        </pc:grpChg>
        <pc:picChg chg="add mod topLvl modCrop">
          <ac:chgData name="Liu, Carol" userId="fb738887-67d8-4e7c-96d2-e61db06c894f" providerId="ADAL" clId="{F710BCC8-C084-4AF8-BFDA-1D2B62AC6B56}" dt="2023-07-21T00:48:10.889" v="420" actId="164"/>
          <ac:picMkLst>
            <pc:docMk/>
            <pc:sldMk cId="565200313" sldId="257"/>
            <ac:picMk id="10" creationId="{B2A72779-0ED4-4494-AD84-6B30BAFE2AAE}"/>
          </ac:picMkLst>
        </pc:picChg>
        <pc:picChg chg="add mod topLvl modCrop">
          <ac:chgData name="Liu, Carol" userId="fb738887-67d8-4e7c-96d2-e61db06c894f" providerId="ADAL" clId="{F710BCC8-C084-4AF8-BFDA-1D2B62AC6B56}" dt="2023-07-21T00:48:10.889" v="420" actId="164"/>
          <ac:picMkLst>
            <pc:docMk/>
            <pc:sldMk cId="565200313" sldId="257"/>
            <ac:picMk id="12" creationId="{8127CE19-80E9-4D4B-99A8-565A8EF76006}"/>
          </ac:picMkLst>
        </pc:picChg>
        <pc:picChg chg="add mod topLvl modCrop">
          <ac:chgData name="Liu, Carol" userId="fb738887-67d8-4e7c-96d2-e61db06c894f" providerId="ADAL" clId="{F710BCC8-C084-4AF8-BFDA-1D2B62AC6B56}" dt="2023-07-21T00:48:10.889" v="420" actId="164"/>
          <ac:picMkLst>
            <pc:docMk/>
            <pc:sldMk cId="565200313" sldId="257"/>
            <ac:picMk id="14" creationId="{E30B12C9-6C77-426E-B1AF-A2F4F092103A}"/>
          </ac:picMkLst>
        </pc:picChg>
        <pc:picChg chg="add mod topLvl modCrop">
          <ac:chgData name="Liu, Carol" userId="fb738887-67d8-4e7c-96d2-e61db06c894f" providerId="ADAL" clId="{F710BCC8-C084-4AF8-BFDA-1D2B62AC6B56}" dt="2023-07-21T00:48:10.889" v="420" actId="164"/>
          <ac:picMkLst>
            <pc:docMk/>
            <pc:sldMk cId="565200313" sldId="257"/>
            <ac:picMk id="16" creationId="{9C2BDF7C-DA58-433B-A64A-B39788930C35}"/>
          </ac:picMkLst>
        </pc:picChg>
      </pc:sldChg>
      <pc:sldChg chg="addSp delSp modSp add">
        <pc:chgData name="Liu, Carol" userId="fb738887-67d8-4e7c-96d2-e61db06c894f" providerId="ADAL" clId="{F710BCC8-C084-4AF8-BFDA-1D2B62AC6B56}" dt="2023-07-21T00:48:29.798" v="421" actId="164"/>
        <pc:sldMkLst>
          <pc:docMk/>
          <pc:sldMk cId="2580688316" sldId="258"/>
        </pc:sldMkLst>
        <pc:spChg chg="del">
          <ac:chgData name="Liu, Carol" userId="fb738887-67d8-4e7c-96d2-e61db06c894f" providerId="ADAL" clId="{F710BCC8-C084-4AF8-BFDA-1D2B62AC6B56}" dt="2023-07-21T00:43:19.095" v="360" actId="478"/>
          <ac:spMkLst>
            <pc:docMk/>
            <pc:sldMk cId="2580688316" sldId="258"/>
            <ac:spMk id="2" creationId="{5CD3F2A0-B08B-4428-B0E3-97CE0C1EC899}"/>
          </ac:spMkLst>
        </pc:spChg>
        <pc:spChg chg="del">
          <ac:chgData name="Liu, Carol" userId="fb738887-67d8-4e7c-96d2-e61db06c894f" providerId="ADAL" clId="{F710BCC8-C084-4AF8-BFDA-1D2B62AC6B56}" dt="2023-07-21T00:43:15.115" v="359" actId="478"/>
          <ac:spMkLst>
            <pc:docMk/>
            <pc:sldMk cId="2580688316" sldId="258"/>
            <ac:spMk id="3" creationId="{BADA603D-CB27-49F6-8DB4-E068044BF759}"/>
          </ac:spMkLst>
        </pc:spChg>
        <pc:spChg chg="mod topLvl">
          <ac:chgData name="Liu, Carol" userId="fb738887-67d8-4e7c-96d2-e61db06c894f" providerId="ADAL" clId="{F710BCC8-C084-4AF8-BFDA-1D2B62AC6B56}" dt="2023-07-21T00:48:29.798" v="421" actId="164"/>
          <ac:spMkLst>
            <pc:docMk/>
            <pc:sldMk cId="2580688316" sldId="258"/>
            <ac:spMk id="5" creationId="{89B05A86-658D-408B-9EBB-39A16D04985B}"/>
          </ac:spMkLst>
        </pc:spChg>
        <pc:spChg chg="mod topLvl">
          <ac:chgData name="Liu, Carol" userId="fb738887-67d8-4e7c-96d2-e61db06c894f" providerId="ADAL" clId="{F710BCC8-C084-4AF8-BFDA-1D2B62AC6B56}" dt="2023-07-21T00:48:29.798" v="421" actId="164"/>
          <ac:spMkLst>
            <pc:docMk/>
            <pc:sldMk cId="2580688316" sldId="258"/>
            <ac:spMk id="6" creationId="{509ABCA4-3C27-4203-9652-A2B55070CD43}"/>
          </ac:spMkLst>
        </pc:spChg>
        <pc:spChg chg="mod topLvl">
          <ac:chgData name="Liu, Carol" userId="fb738887-67d8-4e7c-96d2-e61db06c894f" providerId="ADAL" clId="{F710BCC8-C084-4AF8-BFDA-1D2B62AC6B56}" dt="2023-07-21T00:48:29.798" v="421" actId="164"/>
          <ac:spMkLst>
            <pc:docMk/>
            <pc:sldMk cId="2580688316" sldId="258"/>
            <ac:spMk id="7" creationId="{155D5025-679C-49C8-8A07-950E126508EB}"/>
          </ac:spMkLst>
        </pc:spChg>
        <pc:spChg chg="mod topLvl">
          <ac:chgData name="Liu, Carol" userId="fb738887-67d8-4e7c-96d2-e61db06c894f" providerId="ADAL" clId="{F710BCC8-C084-4AF8-BFDA-1D2B62AC6B56}" dt="2023-07-21T00:48:29.798" v="421" actId="164"/>
          <ac:spMkLst>
            <pc:docMk/>
            <pc:sldMk cId="2580688316" sldId="258"/>
            <ac:spMk id="8" creationId="{598BEC42-7E09-4917-84A1-839BEBC72B8D}"/>
          </ac:spMkLst>
        </pc:spChg>
        <pc:grpChg chg="add del">
          <ac:chgData name="Liu, Carol" userId="fb738887-67d8-4e7c-96d2-e61db06c894f" providerId="ADAL" clId="{F710BCC8-C084-4AF8-BFDA-1D2B62AC6B56}" dt="2023-07-21T00:47:10.984" v="409" actId="165"/>
          <ac:grpSpMkLst>
            <pc:docMk/>
            <pc:sldMk cId="2580688316" sldId="258"/>
            <ac:grpSpMk id="4" creationId="{9FBD453B-ADDF-4D3F-A23A-84ED7F00EABD}"/>
          </ac:grpSpMkLst>
        </pc:grpChg>
        <pc:grpChg chg="add mod">
          <ac:chgData name="Liu, Carol" userId="fb738887-67d8-4e7c-96d2-e61db06c894f" providerId="ADAL" clId="{F710BCC8-C084-4AF8-BFDA-1D2B62AC6B56}" dt="2023-07-21T00:48:29.798" v="421" actId="164"/>
          <ac:grpSpMkLst>
            <pc:docMk/>
            <pc:sldMk cId="2580688316" sldId="258"/>
            <ac:grpSpMk id="17" creationId="{25817589-6D29-447F-8ED7-0399F4C2565C}"/>
          </ac:grpSpMkLst>
        </pc:grpChg>
        <pc:picChg chg="add mod modCrop">
          <ac:chgData name="Liu, Carol" userId="fb738887-67d8-4e7c-96d2-e61db06c894f" providerId="ADAL" clId="{F710BCC8-C084-4AF8-BFDA-1D2B62AC6B56}" dt="2023-07-21T00:48:29.798" v="421" actId="164"/>
          <ac:picMkLst>
            <pc:docMk/>
            <pc:sldMk cId="2580688316" sldId="258"/>
            <ac:picMk id="10" creationId="{9C7DB31F-3151-49A7-9AE6-30406A4766F4}"/>
          </ac:picMkLst>
        </pc:picChg>
        <pc:picChg chg="add mod modCrop">
          <ac:chgData name="Liu, Carol" userId="fb738887-67d8-4e7c-96d2-e61db06c894f" providerId="ADAL" clId="{F710BCC8-C084-4AF8-BFDA-1D2B62AC6B56}" dt="2023-07-21T00:48:29.798" v="421" actId="164"/>
          <ac:picMkLst>
            <pc:docMk/>
            <pc:sldMk cId="2580688316" sldId="258"/>
            <ac:picMk id="12" creationId="{282AF2CA-1F0C-4297-9612-66D3324824EA}"/>
          </ac:picMkLst>
        </pc:picChg>
        <pc:picChg chg="add mod modCrop">
          <ac:chgData name="Liu, Carol" userId="fb738887-67d8-4e7c-96d2-e61db06c894f" providerId="ADAL" clId="{F710BCC8-C084-4AF8-BFDA-1D2B62AC6B56}" dt="2023-07-21T00:48:29.798" v="421" actId="164"/>
          <ac:picMkLst>
            <pc:docMk/>
            <pc:sldMk cId="2580688316" sldId="258"/>
            <ac:picMk id="14" creationId="{CEE0F95C-1EBA-496A-AE16-356830CE0168}"/>
          </ac:picMkLst>
        </pc:picChg>
        <pc:picChg chg="add mod modCrop">
          <ac:chgData name="Liu, Carol" userId="fb738887-67d8-4e7c-96d2-e61db06c894f" providerId="ADAL" clId="{F710BCC8-C084-4AF8-BFDA-1D2B62AC6B56}" dt="2023-07-21T00:48:29.798" v="421" actId="164"/>
          <ac:picMkLst>
            <pc:docMk/>
            <pc:sldMk cId="2580688316" sldId="258"/>
            <ac:picMk id="16" creationId="{6026BAC0-C990-4704-8A5F-09065F8EC8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F574-2098-4CB8-AA2B-12C90C169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C246-D4ED-4BBB-B73D-475C3938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DB42-DB91-4852-806F-54AE22A4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BCD5-204F-47BC-9C9C-F35E3F85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A723-9C7B-496E-847F-4CDEA3F0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0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76C-21C8-46BF-9EEC-38544ACD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213E2-5994-4597-BCC1-68D38DA8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2545-2E10-4007-A834-394EA66B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25B6-B194-48D0-93E1-B316C872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37FA-3D2B-4818-B08F-F36669FC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80E8D-0EB3-4993-A619-F26B9FBD6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DD186-BFAE-456C-80CB-A888935A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512C-C76A-4967-B186-EB12F2C6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E297-262E-4437-959B-1F0305EF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F75E-B485-4782-87E5-0AE5BB39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5D21-1F64-4094-AA2D-3896ABD1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C924-AFED-4F53-AEF2-9FFA5FE6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07D0-2571-482F-B2A4-E98ED04B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47D5-8812-419C-8CED-91DB2C3F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9EF31-DAB0-412E-AF14-1FD5856E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9DF4-E65A-4844-8449-BB935E4A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7A81-F5C1-4C31-9834-5012E0F12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FABA-B980-46BF-891C-6EE2F001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2265-8A80-4438-8B18-65DE4653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38FB-D119-47F0-90E9-40F91F8D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3630-CC1B-48D7-A4D3-142F42BB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C3E7-D0CE-4A04-96DA-1430713DE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A5354-3BB9-4669-B087-43FDF5378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4482A-0C70-422D-993A-C7765DBE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C712-AAFC-4140-9224-47A0BDC0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6BCEF-943F-4A1C-8C51-D83661B9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B71E-6F89-4186-A568-090C70CF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2C4CC-DCE5-42D8-84B9-F1B0BB4C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C29A-4D40-4BE2-AC19-54A399EC3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6A8EA-715C-47BE-8520-C1BE03E83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D71E8-BB34-4E5F-9C25-21ED62004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54727-1E4E-4D96-B131-4F871491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98490-4D0F-42AA-9D56-7C492071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4D862-07C6-4647-8436-DC7D5D71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D77C-B047-4404-B104-793196CC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AE428-0917-4CB5-8E4A-39251125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1F82B-9461-4B4A-8953-E41FF3B9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1279-7825-4177-A6EC-04CEFE1A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1F0E5-B51D-48CB-B588-6A454330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8DDA6-F81A-4653-A79C-C3E9F628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4A74D-617B-4258-84D2-F3F918D7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1B75-D6B5-4E93-834F-21568C46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25F3-BC09-4A2E-8A20-A811FFA6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2455E-90E2-4469-B24B-9DB9D05A1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029AF-AD3A-44F1-9EEE-17672A27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DD93-4EFC-470F-A89D-05AD88CD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8A9B1-F754-475D-A426-BD5B2BFD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9D5-6BF6-48F0-ACA3-FF2283AD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08C8D-0299-4632-A97E-4650DF0CA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9E7F-C7D3-4B8A-BF84-35361C2F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FFA7-A649-451B-B739-41013B9B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7C99-F796-4F7E-BA20-C5FE2AF2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6CA38-CEDC-44DA-BE62-F42452DF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3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87A7F-92CA-49FD-8883-35EE416A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57A3-26F2-487C-B05B-A67A8B53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D179-DB28-47AC-9B93-C3A854923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1F64-CB52-445E-8E48-2483BA4C72D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DD36-426C-454D-9EEF-A4033F7C9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6F2D-5C16-4739-A5A2-8C332EB14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6E961-A913-4ED3-AA27-00874209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3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E47CF78-5145-4D9E-839C-4B093EDBF62F}"/>
              </a:ext>
            </a:extLst>
          </p:cNvPr>
          <p:cNvGrpSpPr/>
          <p:nvPr/>
        </p:nvGrpSpPr>
        <p:grpSpPr>
          <a:xfrm>
            <a:off x="1096421" y="239724"/>
            <a:ext cx="4065678" cy="5192614"/>
            <a:chOff x="1142547" y="164310"/>
            <a:chExt cx="4065678" cy="519261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2E4797-FE1B-4EC6-8AE6-CA6DB66A332F}"/>
                </a:ext>
              </a:extLst>
            </p:cNvPr>
            <p:cNvSpPr txBox="1"/>
            <p:nvPr/>
          </p:nvSpPr>
          <p:spPr>
            <a:xfrm rot="16200000">
              <a:off x="-135191" y="1442048"/>
              <a:ext cx="2894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 model: All covariates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0D1DF0-336E-4527-B310-3EEAE0FB669F}"/>
                </a:ext>
              </a:extLst>
            </p:cNvPr>
            <p:cNvSpPr txBox="1"/>
            <p:nvPr/>
          </p:nvSpPr>
          <p:spPr>
            <a:xfrm rot="16200000">
              <a:off x="4423385" y="1639786"/>
              <a:ext cx="1231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E01F94-0CB4-4E7A-A6AB-E2BBD6616C67}"/>
                </a:ext>
              </a:extLst>
            </p:cNvPr>
            <p:cNvSpPr txBox="1"/>
            <p:nvPr/>
          </p:nvSpPr>
          <p:spPr>
            <a:xfrm rot="16200000">
              <a:off x="700987" y="4572084"/>
              <a:ext cx="1231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430B28-926D-48AE-A8DC-42303B34AE26}"/>
                </a:ext>
              </a:extLst>
            </p:cNvPr>
            <p:cNvSpPr txBox="1"/>
            <p:nvPr/>
          </p:nvSpPr>
          <p:spPr>
            <a:xfrm rot="16200000">
              <a:off x="4423385" y="4572084"/>
              <a:ext cx="1231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3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E4D900B-5524-41DA-88C6-59F6ABA4C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0" t="15191" r="10964" b="18873"/>
          <a:stretch/>
        </p:blipFill>
        <p:spPr>
          <a:xfrm>
            <a:off x="1543348" y="534968"/>
            <a:ext cx="3171825" cy="2894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FB0812-9DD4-4523-84A7-0C429B5495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0" t="13811" r="11805" b="20253"/>
          <a:stretch/>
        </p:blipFill>
        <p:spPr>
          <a:xfrm>
            <a:off x="5208225" y="534969"/>
            <a:ext cx="3171826" cy="2894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44DFA4-5F05-4AAE-9A1F-79C7AE251D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t="15962" r="12586" b="18249"/>
          <a:stretch/>
        </p:blipFill>
        <p:spPr>
          <a:xfrm>
            <a:off x="1543347" y="3442231"/>
            <a:ext cx="3171826" cy="2887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D8BA2F-2902-4AE8-B8E4-165579F1C8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0" t="15712" r="13541" b="18653"/>
          <a:stretch/>
        </p:blipFill>
        <p:spPr>
          <a:xfrm>
            <a:off x="5208225" y="3442231"/>
            <a:ext cx="3171826" cy="288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020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CF60F5-AC50-4754-BDBF-41414B0986F0}"/>
              </a:ext>
            </a:extLst>
          </p:cNvPr>
          <p:cNvGrpSpPr/>
          <p:nvPr/>
        </p:nvGrpSpPr>
        <p:grpSpPr>
          <a:xfrm>
            <a:off x="1188475" y="261411"/>
            <a:ext cx="7146115" cy="6216699"/>
            <a:chOff x="1188475" y="261411"/>
            <a:chExt cx="7146115" cy="62166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564F9B-805B-426C-B29E-CF7AFF36E553}"/>
                </a:ext>
              </a:extLst>
            </p:cNvPr>
            <p:cNvGrpSpPr/>
            <p:nvPr/>
          </p:nvGrpSpPr>
          <p:grpSpPr>
            <a:xfrm>
              <a:off x="1188475" y="261411"/>
              <a:ext cx="3969834" cy="5170927"/>
              <a:chOff x="1234601" y="185997"/>
              <a:chExt cx="3969834" cy="517092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926937-391C-48A8-BF94-65C5EDD72677}"/>
                  </a:ext>
                </a:extLst>
              </p:cNvPr>
              <p:cNvSpPr txBox="1"/>
              <p:nvPr/>
            </p:nvSpPr>
            <p:spPr>
              <a:xfrm rot="16200000">
                <a:off x="-43137" y="1463735"/>
                <a:ext cx="28940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Full model: All covariates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C7AA27-6598-4DF2-BA72-38EC10AD5DF4}"/>
                  </a:ext>
                </a:extLst>
              </p:cNvPr>
              <p:cNvSpPr txBox="1"/>
              <p:nvPr/>
            </p:nvSpPr>
            <p:spPr>
              <a:xfrm rot="16200000">
                <a:off x="4419595" y="1658640"/>
                <a:ext cx="12311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Model 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A72EC9-CD37-4E3C-A549-EED71C6F1C0F}"/>
                  </a:ext>
                </a:extLst>
              </p:cNvPr>
              <p:cNvSpPr txBox="1"/>
              <p:nvPr/>
            </p:nvSpPr>
            <p:spPr>
              <a:xfrm rot="16200000">
                <a:off x="799329" y="4572084"/>
                <a:ext cx="12311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Model 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8444C1-B57C-419C-95D8-191526CDB36C}"/>
                  </a:ext>
                </a:extLst>
              </p:cNvPr>
              <p:cNvSpPr txBox="1"/>
              <p:nvPr/>
            </p:nvSpPr>
            <p:spPr>
              <a:xfrm rot="16200000">
                <a:off x="4412714" y="4572084"/>
                <a:ext cx="12311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Model 3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A72779-0ED4-4494-AD84-6B30BAFE2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1" t="15260" r="12007" b="18803"/>
            <a:stretch/>
          </p:blipFill>
          <p:spPr>
            <a:xfrm>
              <a:off x="1538044" y="674945"/>
              <a:ext cx="3101419" cy="2894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27CE19-80E9-4D4B-99A8-565A8EF76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85" t="15904" r="11253" b="20307"/>
            <a:stretch/>
          </p:blipFill>
          <p:spPr>
            <a:xfrm>
              <a:off x="5151426" y="674945"/>
              <a:ext cx="3183163" cy="2894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0B12C9-6C77-426E-B1AF-A2F4F09210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87" t="15156" r="11451" b="18907"/>
            <a:stretch/>
          </p:blipFill>
          <p:spPr>
            <a:xfrm>
              <a:off x="1538044" y="3584080"/>
              <a:ext cx="3101419" cy="2894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C2BDF7C-DA58-433B-A64A-B39788930C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5" t="15915" r="13417" b="20296"/>
            <a:stretch/>
          </p:blipFill>
          <p:spPr>
            <a:xfrm>
              <a:off x="5151427" y="3584080"/>
              <a:ext cx="3183163" cy="2894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6520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5817589-6D29-447F-8ED7-0399F4C2565C}"/>
              </a:ext>
            </a:extLst>
          </p:cNvPr>
          <p:cNvGrpSpPr/>
          <p:nvPr/>
        </p:nvGrpSpPr>
        <p:grpSpPr>
          <a:xfrm>
            <a:off x="1265698" y="499618"/>
            <a:ext cx="6988393" cy="5834017"/>
            <a:chOff x="1265698" y="499618"/>
            <a:chExt cx="6988393" cy="58340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B05A86-658D-408B-9EBB-39A16D04985B}"/>
                </a:ext>
              </a:extLst>
            </p:cNvPr>
            <p:cNvSpPr txBox="1"/>
            <p:nvPr/>
          </p:nvSpPr>
          <p:spPr>
            <a:xfrm rot="16200000">
              <a:off x="-12040" y="1777356"/>
              <a:ext cx="2894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Full model: All covariates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9ABCA4-3C27-4203-9652-A2B55070CD43}"/>
                </a:ext>
              </a:extLst>
            </p:cNvPr>
            <p:cNvSpPr txBox="1"/>
            <p:nvPr/>
          </p:nvSpPr>
          <p:spPr>
            <a:xfrm rot="16200000">
              <a:off x="4377259" y="1715200"/>
              <a:ext cx="1231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5D5025-679C-49C8-8A07-950E126508EB}"/>
                </a:ext>
              </a:extLst>
            </p:cNvPr>
            <p:cNvSpPr txBox="1"/>
            <p:nvPr/>
          </p:nvSpPr>
          <p:spPr>
            <a:xfrm rot="16200000">
              <a:off x="847453" y="4647497"/>
              <a:ext cx="1231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8BEC42-7E09-4917-84A1-839BEBC72B8D}"/>
                </a:ext>
              </a:extLst>
            </p:cNvPr>
            <p:cNvSpPr txBox="1"/>
            <p:nvPr/>
          </p:nvSpPr>
          <p:spPr>
            <a:xfrm rot="16200000">
              <a:off x="4377259" y="4647498"/>
              <a:ext cx="1231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Model 3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7DB31F-3151-49A7-9AE6-30406A476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9" t="16323" r="13288" b="17741"/>
            <a:stretch/>
          </p:blipFill>
          <p:spPr>
            <a:xfrm>
              <a:off x="1632293" y="716437"/>
              <a:ext cx="2993934" cy="28940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2AF2CA-1F0C-4297-9612-66D332482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5" t="17032" r="11698" b="21166"/>
            <a:stretch/>
          </p:blipFill>
          <p:spPr>
            <a:xfrm>
              <a:off x="5162099" y="716437"/>
              <a:ext cx="3091992" cy="29046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E0F95C-1EBA-496A-AE16-356830CE0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0" t="17033" r="13918" b="21165"/>
            <a:stretch/>
          </p:blipFill>
          <p:spPr>
            <a:xfrm>
              <a:off x="1632293" y="3621070"/>
              <a:ext cx="2997888" cy="2712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26BAC0-C990-4704-8A5F-09065F8EC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5" t="16119" r="11698" b="19878"/>
            <a:stretch/>
          </p:blipFill>
          <p:spPr>
            <a:xfrm>
              <a:off x="5162099" y="3621071"/>
              <a:ext cx="3091992" cy="2712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8068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3A7275AC0134F9C3CA618E0B2AADE" ma:contentTypeVersion="17" ma:contentTypeDescription="Create a new document." ma:contentTypeScope="" ma:versionID="784dd3a69fb2ff196c3448f7532cf0cc">
  <xsd:schema xmlns:xsd="http://www.w3.org/2001/XMLSchema" xmlns:xs="http://www.w3.org/2001/XMLSchema" xmlns:p="http://schemas.microsoft.com/office/2006/metadata/properties" xmlns:ns3="6ff8b2a1-89eb-493f-8e25-b6ba500e8664" xmlns:ns4="3952ebee-5faf-48c8-a1d8-d12e6f425ef3" targetNamespace="http://schemas.microsoft.com/office/2006/metadata/properties" ma:root="true" ma:fieldsID="91fbfc66ea5889c93ce962fad3f0ebb3" ns3:_="" ns4:_="">
    <xsd:import namespace="6ff8b2a1-89eb-493f-8e25-b6ba500e8664"/>
    <xsd:import namespace="3952ebee-5faf-48c8-a1d8-d12e6f425e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f8b2a1-89eb-493f-8e25-b6ba500e8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2ebee-5faf-48c8-a1d8-d12e6f425ef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ff8b2a1-89eb-493f-8e25-b6ba500e8664" xsi:nil="true"/>
  </documentManagement>
</p:properties>
</file>

<file path=customXml/itemProps1.xml><?xml version="1.0" encoding="utf-8"?>
<ds:datastoreItem xmlns:ds="http://schemas.openxmlformats.org/officeDocument/2006/customXml" ds:itemID="{BB3C7688-D238-46B3-BCCD-E2F6BDD52E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f8b2a1-89eb-493f-8e25-b6ba500e8664"/>
    <ds:schemaRef ds:uri="3952ebee-5faf-48c8-a1d8-d12e6f425e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84374E-3F67-48B5-A58C-D9A19982ED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A9C7DC-4E3E-4078-BC88-BE6A13251E01}">
  <ds:schemaRefs>
    <ds:schemaRef ds:uri="http://schemas.microsoft.com/office/2006/documentManagement/types"/>
    <ds:schemaRef ds:uri="http://schemas.microsoft.com/office/infopath/2007/PartnerControls"/>
    <ds:schemaRef ds:uri="3952ebee-5faf-48c8-a1d8-d12e6f425ef3"/>
    <ds:schemaRef ds:uri="http://purl.org/dc/elements/1.1/"/>
    <ds:schemaRef ds:uri="http://schemas.microsoft.com/office/2006/metadata/properties"/>
    <ds:schemaRef ds:uri="6ff8b2a1-89eb-493f-8e25-b6ba500e8664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Carol</dc:creator>
  <cp:lastModifiedBy>Liu, Carol</cp:lastModifiedBy>
  <cp:revision>4</cp:revision>
  <dcterms:created xsi:type="dcterms:W3CDTF">2023-07-20T21:28:09Z</dcterms:created>
  <dcterms:modified xsi:type="dcterms:W3CDTF">2023-07-21T00:48:43Z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0x0101003B43A7275AC0134F9C3CA618E0B2AADE</vt:lpwstr>
  </property>
</Properties>
</file>