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6B7B-596A-4C4A-88C3-5FB702B1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AC658-92DC-CF42-A038-A1D2F7B6C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2A8E-C53D-DC47-898F-F385D0FD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E865-60D8-554E-89BE-7BFEC830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DA9A-84A1-2F4C-ADAF-252E546D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43B9-18EA-E448-B1DF-42C7C973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6548C-1701-FE43-94E2-52CBE7E4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A0A5-0FB6-2E45-BC74-C7EBB056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6FEC-7802-D348-A096-A9DF99E2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B98F-348D-0343-A5AE-A917C71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0DCB4-586D-944A-958C-37DA433E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3CDBE-FEEF-B04A-A38F-6B618422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F93A-D260-074C-82BD-19DAD0DC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CB2E-94D8-1F4A-815B-16F2960D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73A3-1D30-134A-AF2D-17684787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9F20-E3C6-DB43-8BF4-B58F4E5D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F6FE-0ECB-A24F-9962-4ACBC517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6D65-34FB-8A43-B67C-6F34842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C527-E8D6-B24A-987F-B5734DF2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1C1E-3064-8D48-9000-FC62F84B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0767-B31B-0A47-AF9C-B27CF94A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9149-4535-C64D-A572-1024E9EF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CCC4-D169-DE45-91D4-F5478EFE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B8C6-41D4-AB40-A1EC-380FF7A5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7217-9B39-D246-8B55-AAB59759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253-87A1-E94D-8EBC-0104D153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B92B-B812-2F42-A381-1EC3FF46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C556-1BD2-EA45-A84A-76663B5D0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5C9E8-CB65-B14B-97DE-553D0638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01FB0-F198-1245-9D58-0E0D06F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7806-B8C4-AE46-9843-5AF32CFE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F014-4BCE-124A-B0D3-27E2CC8B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6876-B18A-8A4E-BDA2-1F343D96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690E-E25C-754B-B2CA-DB6177FA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223A-17F7-3E43-8604-6E53C7036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4808-12E2-BA4D-9C4B-12A0FD68D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DAABE-CB56-D245-BEA2-7BAE899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3E203-5706-FE41-BFC2-913AFBB9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9009B-4181-3144-B592-4246195F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A81C-13CC-AC45-BABF-00E761FB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2E16A-06A9-7F4E-B558-46A65711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4244-8A4C-7145-8272-278AECDB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23013-56B4-FA4C-BA33-05D79EDC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3C6B2-22D7-1641-88CD-764CFB1F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0411D-66DA-8545-8549-3C521494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774D-E1F1-C14A-81BF-42B7CF53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33AD-E474-634B-9479-D76751C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74A0-CFD0-704F-93D0-13D3E8CE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F4701-62F0-5446-9525-8544BB4D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E402-8941-0B43-B4D5-C8B7F2C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89CB-59A9-A34D-8EEC-710253AA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7E3C-39B0-F34D-87B0-07604878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B15-217A-724C-BFA7-0CAE637D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A68FC-4D78-9A4A-8596-1633AFDA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3B2B-FDCB-9344-B838-0EF6F519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CB6F-416E-044D-930E-43859D68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E06E8-2231-6743-8EEA-9C72DE7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4EF7-3BFC-B148-A1EC-8FF19117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75772-E94C-E042-BFE4-DB763EC9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4DF66-42B6-934C-9EA7-B5320D54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2487-B2E3-BE4D-A38B-08474EBDC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F458-A2D8-8344-8346-622866EC999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05D9-F30B-BA40-86F0-F63BB5D50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AE0D-BE94-1442-8237-F01BE6BF7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27A1-03C7-C54A-B451-6CC1587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0B3FE2D-34C6-F441-A2BD-CFC423A3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16" y="454684"/>
            <a:ext cx="8556567" cy="5948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C4158-101B-6C48-A886-51E8CFEC4171}"/>
              </a:ext>
            </a:extLst>
          </p:cNvPr>
          <p:cNvSpPr txBox="1"/>
          <p:nvPr/>
        </p:nvSpPr>
        <p:spPr>
          <a:xfrm>
            <a:off x="3571875" y="6218650"/>
            <a:ext cx="49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13212-5244-424A-BDF1-E42C05E8C918}"/>
              </a:ext>
            </a:extLst>
          </p:cNvPr>
          <p:cNvSpPr txBox="1"/>
          <p:nvPr/>
        </p:nvSpPr>
        <p:spPr>
          <a:xfrm>
            <a:off x="6973079" y="6218650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64114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 Deshpande</dc:creator>
  <cp:lastModifiedBy>Ani Deshpande</cp:lastModifiedBy>
  <cp:revision>1</cp:revision>
  <dcterms:created xsi:type="dcterms:W3CDTF">2021-04-20T20:31:11Z</dcterms:created>
  <dcterms:modified xsi:type="dcterms:W3CDTF">2021-04-20T20:36:48Z</dcterms:modified>
</cp:coreProperties>
</file>