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53EE-02BA-4EC1-B896-7C1A5941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A1D9C-7A53-49D0-86F7-8243BC81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51B-AB41-4574-A3EB-25F23EFE20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B9D1F-92B6-4693-A9F6-1158C02A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3401-F465-4BF0-A09E-5197C001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5231-AE9F-407D-A0B0-B98C062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AF726-58D1-4240-B6E3-E8728523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8CB7-BE11-4283-9B30-01BB9BC8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908F-F384-41F7-ACDB-66B710CC7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151B-AB41-4574-A3EB-25F23EFE20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C05F-1956-4B61-84C9-5E5AC9924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48B-31CC-4704-9EC1-14D3ECA51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5231-AE9F-407D-A0B0-B98C0625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2810C6-4F59-49A5-896C-8C45F5D8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cooperation behind handoffs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957A3-F17A-4CD6-8F6C-92E32AC7D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DD9650-14E3-40C1-8E73-7133B583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C4CA6-5955-42A7-B854-187D57657A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94E96C-C7D5-4BF2-A87F-3058826A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国家背景调查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25C83-CCCB-4D0E-A34E-7DC4D1BA8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8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87B3F5-B75D-4032-BAA1-C53B908F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9317F-DC33-42E1-81C1-3BE66434F7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1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8BE5A2-3586-4967-9835-611EFA57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排除</a:t>
            </a:r>
            <a:r>
              <a:rPr lang="en-US" altLang="zh-CN"/>
              <a:t>product</a:t>
            </a:r>
            <a:r>
              <a:rPr lang="zh-CN" altLang="en-US"/>
              <a:t>和</a:t>
            </a:r>
            <a:r>
              <a:rPr lang="en-US" altLang="zh-CN"/>
              <a:t>SR</a:t>
            </a:r>
            <a:r>
              <a:rPr lang="zh-CN" altLang="en-US"/>
              <a:t>的干扰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119AD-6CBB-411B-9F21-E441618830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0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B5AECD-D5B3-40E6-AF42-2B16D2CD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AD95C-A3F5-4C23-814A-0BAC08ADB7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8B2D7F-E816-44C2-8163-BCA84BE3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八大国家分析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35807-C6E5-4AB0-9E93-5B72E6046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D466C-2560-4697-9E3F-B5CEDD8A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8FB37-FE2E-4F06-9AD4-A2B1A8C13B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473BD3-30C1-4DEE-AB5C-A38FCE6F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Incident country</a:t>
            </a:r>
            <a:r>
              <a:rPr lang="zh-CN" altLang="en-US"/>
              <a:t>和</a:t>
            </a:r>
            <a:r>
              <a:rPr lang="en-US" altLang="zh-CN"/>
              <a:t>owner country</a:t>
            </a:r>
            <a:r>
              <a:rPr lang="zh-CN" altLang="en-US"/>
              <a:t>的关系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A0E01-E780-420C-A5D7-9495CC02C4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B2768E-E0AB-49AE-B3CC-2F662FC6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45C9-4B99-4AB1-86F2-E601E2A02F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D46F30-021D-48F2-AA36-2AB3732F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结合外源资料，八大国家的</a:t>
            </a:r>
            <a:r>
              <a:rPr lang="en-US" altLang="zh-CN"/>
              <a:t>case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FC8CE-1E62-4DFD-AFFD-CE207FCE3B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36A539-082A-479A-9D34-807F4EC7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建议文章解构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3AD9D-2709-4ECE-83BA-F86193BE1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3AE334-D120-4282-A7D0-C77DD309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结合外源资料，八大国家的</a:t>
            </a:r>
            <a:r>
              <a:rPr lang="en-US" altLang="zh-CN"/>
              <a:t>case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095FE-5B71-41D0-AC8A-95BFD0CCC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E41AF0-CEAD-4FD5-B85F-B8E547F9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Product</a:t>
            </a:r>
            <a:r>
              <a:rPr lang="zh-CN" altLang="en-US"/>
              <a:t>合作发现现象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664ED-7544-4A95-9D9B-8B87C595E5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956C50-023B-477A-9DF2-F8AD40D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84125-DDE8-43C1-B1ED-65E0EE32FD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3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B23E3F-DB5D-42DA-A9FE-29FCC951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发现问题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6F2ED-1CD6-439B-BE3D-18B5B9774A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CC4ECF-D8A3-48AC-A9F8-187A8BF7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3F833-F176-4BF0-AB63-A14A675D0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2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8855C9-3BCC-49C6-9FFB-BB901DF0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排除变量，寻找</a:t>
            </a:r>
            <a:r>
              <a:rPr lang="en-US" altLang="zh-CN"/>
              <a:t>impact factor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1FCC9-4AD2-4A8F-B608-17C93428E0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1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80F119-D83D-480C-B65C-A60B09D1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22F9B-F6FE-48CB-BCC6-856020E56E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2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CDC4C8-7380-4DF7-BBD0-C32816A9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排除</a:t>
            </a:r>
            <a:r>
              <a:rPr lang="en-US" altLang="zh-CN"/>
              <a:t>product,</a:t>
            </a:r>
            <a:r>
              <a:rPr lang="zh-CN" altLang="en-US"/>
              <a:t> </a:t>
            </a:r>
            <a:r>
              <a:rPr lang="en-US" altLang="zh-CN"/>
              <a:t>owner, SR</a:t>
            </a:r>
            <a:r>
              <a:rPr lang="zh-CN" altLang="en-US"/>
              <a:t>之间的不平衡关系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79FC3-D067-4166-A30D-5C8D61E1DC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7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等线 Light</vt:lpstr>
      <vt:lpstr>Arial</vt:lpstr>
      <vt:lpstr>Calibri</vt:lpstr>
      <vt:lpstr>Calibri Light</vt:lpstr>
      <vt:lpstr>Office Theme</vt:lpstr>
      <vt:lpstr>International cooperation behind handoffs data</vt:lpstr>
      <vt:lpstr>建议文章解构</vt:lpstr>
      <vt:lpstr>由Product合作发现现象</vt:lpstr>
      <vt:lpstr>解读</vt:lpstr>
      <vt:lpstr>发现问题</vt:lpstr>
      <vt:lpstr>解读</vt:lpstr>
      <vt:lpstr>排除变量，寻找impact factor</vt:lpstr>
      <vt:lpstr>解读</vt:lpstr>
      <vt:lpstr>排除product, owner, SR之间的不平衡关系</vt:lpstr>
      <vt:lpstr>解读</vt:lpstr>
      <vt:lpstr>国家背景调查</vt:lpstr>
      <vt:lpstr>解读</vt:lpstr>
      <vt:lpstr>排除product和SR的干扰</vt:lpstr>
      <vt:lpstr>解读</vt:lpstr>
      <vt:lpstr>八大国家分析</vt:lpstr>
      <vt:lpstr>解读</vt:lpstr>
      <vt:lpstr>Incident country和owner country的关系</vt:lpstr>
      <vt:lpstr>解读</vt:lpstr>
      <vt:lpstr>结合外源资料，八大国家的case analysis</vt:lpstr>
      <vt:lpstr>结合外源资料，八大国家的case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cooperation behind handoffs data</dc:title>
  <dc:creator>Chengzhong LIU</dc:creator>
  <cp:lastModifiedBy>Chengzhong LIU</cp:lastModifiedBy>
  <cp:revision>1</cp:revision>
  <dcterms:created xsi:type="dcterms:W3CDTF">2018-04-16T01:01:39Z</dcterms:created>
  <dcterms:modified xsi:type="dcterms:W3CDTF">2018-04-16T01:01:41Z</dcterms:modified>
</cp:coreProperties>
</file>