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BE2D-CE1D-4ACA-B85D-B9B76901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BB70D-F055-459E-874E-3F443318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8225-CDAE-412D-8E6D-2348E23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437C-F1FC-4A29-85DB-87257917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4FCB-B8DC-4FED-B60C-57C223E5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6813-BE14-4DA2-BA42-DCFB6143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6A31-7DAA-4150-B719-332FD2E5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3D46-5094-4A4E-8F44-B48FF092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F10C-9A24-41A5-B54F-8E7E342E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6D3D-976E-4188-9F77-B0198B16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F55F0-26FD-4B23-8F4A-E6E4C9C72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6BC4-AEA5-4621-B33E-7ED96BC2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12A1-AEFE-4D35-A7F2-E9A7C532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DBA8-4D02-46BB-AE8F-A131EE8A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1127-6AE7-4934-9609-323DF72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C84-4683-4D45-9429-EBC2AA7C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CF48-9C15-420C-B599-D48C07CB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B442-0B21-431B-9396-4625F367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5FF30-153E-4F7D-800D-6756116E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787B-A840-413A-ACFC-364D726C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F875-EA15-4D01-9B95-CDC98810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31199-B2F7-4A54-9A01-0C6FC560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F6FE-26F8-4CC9-A357-0C87167D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5CC3-10B5-46AC-ADEC-CE8DB71E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C9D3-A647-4324-926A-6C645FE9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2E0-D3D2-437D-87EB-F100323C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7207-11C7-4952-9999-5E9438C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C54-F82E-43F9-B47B-012E9C8D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9D0C-C5D4-42D2-9CCB-71924F47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87F-9BF4-4AA1-9526-47F0044B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2625-4563-4B92-90A9-4F202EA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563C-D6D2-48DE-98E8-76A6BF90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18AD-27A5-4E02-AB11-A4BB98A6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0142-4ED2-4AAC-B255-8A41F331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B8F56-343C-41E1-B3A5-826C27012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CFDEE-1B6C-4D66-8586-1CBD5B1BE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2190E-1968-4377-B93B-BC16C469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BED05-B956-4326-8848-852EF5CD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922AE-D876-4ABE-BA05-CE072B36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3849-5616-4864-905F-2FBB8C66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40AD-C886-436B-B1FC-2D7ACB1C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20494-F228-4371-B0B3-75D024D8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DE9A4-8CA9-4B30-BC59-03135B60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524D5-1C02-4B7C-87D1-860B4E87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384EB-DFB1-4E75-8FD2-72718918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2890-5B1F-4FAD-8593-7E31E11E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E5CA-F032-47DD-BB01-5583BAFA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DED6-57FB-443F-B10A-E9A6F816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33F3-58F2-445E-84DC-2F07AE35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0DA55-239F-4F01-BFB3-237D9FE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73E0-4A86-4ADE-BEE9-F1F982A2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C389-5699-4622-8A97-540ACB46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7259-DCDE-40FD-855E-305685A9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71B47-810F-408B-8D7C-8DD26900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854E-E3DC-435B-A198-441F6525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87BA8-CB2C-4799-8BA3-C3D88B65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FDE2-C650-4552-92F2-F1143F3F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5D61-9E27-4C2F-BF9A-3DA2D1C8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88F0A-215B-4ED6-964C-88EBBB75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3F2F6-F4A1-4F9C-9FB1-2798CA90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BF9C-3732-489E-ABE4-200D987FB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ED15-BD09-485F-A113-5F7575597D1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6629-919B-427E-98FD-85F06BFD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A8A6-FEBE-40DD-B498-9D13CF8B0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165-D14F-43FC-A0B0-0593DA65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q.org/catalog/product/view/id/1734" TargetMode="External"/><Relationship Id="rId2" Type="http://schemas.openxmlformats.org/officeDocument/2006/relationships/hyperlink" Target="https://misq.org/catalog/product/view/id/16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ssrn.com/sol3/papers.cfm?abstract_id=3057722" TargetMode="External"/><Relationship Id="rId5" Type="http://schemas.openxmlformats.org/officeDocument/2006/relationships/hyperlink" Target="https://papers.ssrn.com/sol3/papers.cfm?abstract_id=2619922" TargetMode="External"/><Relationship Id="rId4" Type="http://schemas.openxmlformats.org/officeDocument/2006/relationships/hyperlink" Target="https://papers.ssrn.com/sol3/papers.cfm?abstract_id=26859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662BE-F60F-4204-A951-9E8ACE0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ICIS 2018, </a:t>
            </a:r>
            <a:r>
              <a:rPr lang="zh-CN" altLang="en-US" dirty="0"/>
              <a:t>截止日期：</a:t>
            </a:r>
            <a:r>
              <a:rPr lang="en-US" altLang="zh-CN" dirty="0"/>
              <a:t>5.2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ED2093-9949-48E3-A613-A92C48A5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文章思路</a:t>
            </a:r>
            <a:r>
              <a:rPr lang="en-US" altLang="zh-CN" dirty="0"/>
              <a:t>/</a:t>
            </a:r>
            <a:r>
              <a:rPr lang="zh-CN" altLang="en-US" dirty="0"/>
              <a:t>结构：</a:t>
            </a:r>
            <a:r>
              <a:rPr lang="en-US" altLang="zh-CN" dirty="0"/>
              <a:t>1. </a:t>
            </a:r>
            <a:r>
              <a:rPr lang="zh-CN" altLang="en-US" dirty="0"/>
              <a:t>展示可视化分析结果 </a:t>
            </a:r>
            <a:r>
              <a:rPr lang="en-US" altLang="zh-CN" dirty="0"/>
              <a:t>2. </a:t>
            </a:r>
            <a:r>
              <a:rPr lang="zh-CN" altLang="en-US" dirty="0"/>
              <a:t>针对可视化发现的关系建立模型</a:t>
            </a:r>
            <a:r>
              <a:rPr lang="en-US" altLang="zh-CN" dirty="0"/>
              <a:t>(model) 3. </a:t>
            </a:r>
            <a:r>
              <a:rPr lang="zh-CN" altLang="en-US" dirty="0"/>
              <a:t>展开统计分析，寻找影响要素</a:t>
            </a:r>
            <a:r>
              <a:rPr lang="en-US" altLang="zh-CN" dirty="0"/>
              <a:t>(impact factors) 4. </a:t>
            </a:r>
            <a:r>
              <a:rPr lang="zh-CN" altLang="en-US" dirty="0"/>
              <a:t>推测因果关系</a:t>
            </a:r>
            <a:r>
              <a:rPr lang="en-US" altLang="zh-CN" dirty="0"/>
              <a:t>(causality analysis)</a:t>
            </a:r>
          </a:p>
          <a:p>
            <a:r>
              <a:rPr lang="zh-CN" altLang="en-US" dirty="0"/>
              <a:t>任务一：以“国际合作对处理事件</a:t>
            </a:r>
            <a:r>
              <a:rPr lang="en-US" altLang="zh-CN" dirty="0"/>
              <a:t>(incident/product)</a:t>
            </a:r>
            <a:r>
              <a:rPr lang="zh-CN" altLang="en-US" dirty="0"/>
              <a:t>的影响为核心”，串联目前发现的现象</a:t>
            </a:r>
            <a:r>
              <a:rPr lang="en-US" altLang="zh-CN" dirty="0"/>
              <a:t>(pattern)</a:t>
            </a:r>
            <a:r>
              <a:rPr lang="zh-CN" altLang="en-US" dirty="0"/>
              <a:t>，将目前的成果绘制成思维导图</a:t>
            </a:r>
            <a:r>
              <a:rPr lang="en-US" altLang="zh-CN" dirty="0"/>
              <a:t>(</a:t>
            </a:r>
            <a:r>
              <a:rPr lang="en-US" dirty="0"/>
              <a:t>Mind map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任务二：寻找并尝试结合外源资料，例如年报</a:t>
            </a:r>
            <a:r>
              <a:rPr lang="en-US" altLang="zh-CN" dirty="0"/>
              <a:t>(annual report)</a:t>
            </a:r>
            <a:r>
              <a:rPr lang="zh-CN" altLang="en-US" dirty="0"/>
              <a:t>，对现阶段的发现做验证及解释，例如各地分公司的盈利情况</a:t>
            </a:r>
            <a:r>
              <a:rPr lang="en-US" altLang="zh-CN" dirty="0"/>
              <a:t>(revenue)</a:t>
            </a:r>
            <a:r>
              <a:rPr lang="zh-CN" altLang="en-US" dirty="0"/>
              <a:t>及业务性质和“国际效率”的关系，地图炮也可以考虑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3D1A-DAEA-4DF6-A323-FEFEE11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附件一：思源老师推荐参考的文章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D034-57DE-4AE6-BCDB-2BCB3FE1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https://misq.org/catalog/product/view/id/1669</a:t>
            </a:r>
            <a:endParaRPr lang="en-US" dirty="0"/>
          </a:p>
          <a:p>
            <a:r>
              <a:rPr lang="en-US" dirty="0">
                <a:hlinkClick r:id="rId3"/>
              </a:rPr>
              <a:t>https://misq.org/catalog/product/view/id/1734</a:t>
            </a:r>
            <a:endParaRPr lang="en-US" dirty="0"/>
          </a:p>
          <a:p>
            <a:r>
              <a:rPr lang="en-US" dirty="0">
                <a:hlinkClick r:id="rId4"/>
              </a:rPr>
              <a:t>https://papers.ssrn.com/sol3/papers.cfm?abstract_id=2685902</a:t>
            </a:r>
            <a:endParaRPr lang="en-US" dirty="0"/>
          </a:p>
          <a:p>
            <a:r>
              <a:rPr lang="en-US" dirty="0">
                <a:hlinkClick r:id="rId5"/>
              </a:rPr>
              <a:t>https://papers.ssrn.com/sol3/papers.cfm?abstract_id=2619922</a:t>
            </a:r>
            <a:endParaRPr lang="en-US" dirty="0"/>
          </a:p>
          <a:p>
            <a:r>
              <a:rPr lang="en-US" dirty="0">
                <a:hlinkClick r:id="rId6"/>
              </a:rPr>
              <a:t>https://papers.ssrn.com/sol3/papers.cfm?abstract_id=3057722</a:t>
            </a:r>
            <a:endParaRPr lang="en-US" dirty="0"/>
          </a:p>
          <a:p>
            <a:r>
              <a:rPr lang="zh-CN" altLang="en-US" dirty="0"/>
              <a:t>里面的分析套路和模型比较符合</a:t>
            </a:r>
            <a:r>
              <a:rPr lang="en-US" altLang="zh-CN" dirty="0"/>
              <a:t>ICIS(</a:t>
            </a:r>
            <a:r>
              <a:rPr lang="zh-CN" altLang="en-US" dirty="0"/>
              <a:t>会议</a:t>
            </a:r>
            <a:r>
              <a:rPr lang="en-US" altLang="zh-CN" dirty="0"/>
              <a:t>)</a:t>
            </a:r>
            <a:r>
              <a:rPr lang="zh-CN" altLang="en-US"/>
              <a:t>的口味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F827-F0CE-4428-93DF-833D8B1F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附件二：关系型图</a:t>
            </a:r>
            <a:r>
              <a:rPr lang="en-US" altLang="zh-CN" dirty="0"/>
              <a:t>(node 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57A2-82BD-43B0-A075-89C00DAB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  <a:r>
              <a:rPr lang="zh-CN" altLang="en-US" dirty="0"/>
              <a:t>系统构建图，可以选择一个或多个国家来看事件</a:t>
            </a:r>
            <a:r>
              <a:rPr lang="en-US" altLang="zh-CN" dirty="0"/>
              <a:t>(incident)</a:t>
            </a:r>
            <a:r>
              <a:rPr lang="zh-CN" altLang="en-US" dirty="0"/>
              <a:t>的转手情况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3F428-5C79-4FD2-929D-91476E00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93" y="2314039"/>
            <a:ext cx="5631789" cy="37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4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Theme</vt:lpstr>
      <vt:lpstr>ICIS 2018, 截止日期：5.2</vt:lpstr>
      <vt:lpstr>附件一：思源老师推荐参考的文章</vt:lpstr>
      <vt:lpstr>附件二：关系型图(node link)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ICIS 2018, 截止日期：5.2</dc:title>
  <dc:creator>Chengzhong LIU</dc:creator>
  <cp:lastModifiedBy>Chengzhong LIU</cp:lastModifiedBy>
  <cp:revision>4</cp:revision>
  <dcterms:created xsi:type="dcterms:W3CDTF">2018-03-27T22:48:30Z</dcterms:created>
  <dcterms:modified xsi:type="dcterms:W3CDTF">2018-03-27T23:09:56Z</dcterms:modified>
</cp:coreProperties>
</file>