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6" r:id="rId3"/>
    <p:sldId id="256" r:id="rId4"/>
    <p:sldId id="273" r:id="rId5"/>
    <p:sldId id="269" r:id="rId6"/>
    <p:sldId id="274" r:id="rId7"/>
    <p:sldId id="275" r:id="rId8"/>
    <p:sldId id="277" r:id="rId9"/>
    <p:sldId id="276" r:id="rId10"/>
    <p:sldId id="278" r:id="rId11"/>
    <p:sldId id="279" r:id="rId12"/>
    <p:sldId id="285" r:id="rId13"/>
    <p:sldId id="287" r:id="rId14"/>
    <p:sldId id="288" r:id="rId15"/>
    <p:sldId id="289" r:id="rId16"/>
    <p:sldId id="29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3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gzhong LIU" userId="eb837033-4a0e-4582-92b4-f924cedd8c6f" providerId="ADAL" clId="{09A22CCF-6E03-4840-8694-C32108BF84A8}"/>
    <pc:docChg chg="undo custSel addSld delSld modSld sldOrd">
      <pc:chgData name="Chengzhong LIU" userId="eb837033-4a0e-4582-92b4-f924cedd8c6f" providerId="ADAL" clId="{09A22CCF-6E03-4840-8694-C32108BF84A8}" dt="2018-03-31T06:23:46.993" v="2379" actId="26606"/>
      <pc:docMkLst>
        <pc:docMk/>
      </pc:docMkLst>
      <pc:sldChg chg="addSp modSp add mod setBg">
        <pc:chgData name="Chengzhong LIU" userId="eb837033-4a0e-4582-92b4-f924cedd8c6f" providerId="ADAL" clId="{09A22CCF-6E03-4840-8694-C32108BF84A8}" dt="2018-03-31T04:43:18.953" v="98" actId="26606"/>
        <pc:sldMkLst>
          <pc:docMk/>
          <pc:sldMk cId="3108439757" sldId="256"/>
        </pc:sldMkLst>
        <pc:spChg chg="mod">
          <ac:chgData name="Chengzhong LIU" userId="eb837033-4a0e-4582-92b4-f924cedd8c6f" providerId="ADAL" clId="{09A22CCF-6E03-4840-8694-C32108BF84A8}" dt="2018-03-31T04:43:18.953" v="98" actId="26606"/>
          <ac:spMkLst>
            <pc:docMk/>
            <pc:sldMk cId="3108439757" sldId="256"/>
            <ac:spMk id="2" creationId="{F097D252-00AB-46AF-BBB2-4BB13407B309}"/>
          </ac:spMkLst>
        </pc:spChg>
        <pc:spChg chg="mod">
          <ac:chgData name="Chengzhong LIU" userId="eb837033-4a0e-4582-92b4-f924cedd8c6f" providerId="ADAL" clId="{09A22CCF-6E03-4840-8694-C32108BF84A8}" dt="2018-03-31T04:43:18.953" v="98" actId="26606"/>
          <ac:spMkLst>
            <pc:docMk/>
            <pc:sldMk cId="3108439757" sldId="256"/>
            <ac:spMk id="3" creationId="{3CBE9C2F-6816-4CCB-B9A0-7BD6B5992A3A}"/>
          </ac:spMkLst>
        </pc:spChg>
        <pc:spChg chg="add">
          <ac:chgData name="Chengzhong LIU" userId="eb837033-4a0e-4582-92b4-f924cedd8c6f" providerId="ADAL" clId="{09A22CCF-6E03-4840-8694-C32108BF84A8}" dt="2018-03-31T04:43:18.953" v="98" actId="26606"/>
          <ac:spMkLst>
            <pc:docMk/>
            <pc:sldMk cId="3108439757" sldId="256"/>
            <ac:spMk id="8" creationId="{559AE206-7EBA-4D33-8BC9-9D8158553F0E}"/>
          </ac:spMkLst>
        </pc:spChg>
        <pc:spChg chg="add">
          <ac:chgData name="Chengzhong LIU" userId="eb837033-4a0e-4582-92b4-f924cedd8c6f" providerId="ADAL" clId="{09A22CCF-6E03-4840-8694-C32108BF84A8}" dt="2018-03-31T04:43:18.953" v="98" actId="26606"/>
          <ac:spMkLst>
            <pc:docMk/>
            <pc:sldMk cId="3108439757" sldId="256"/>
            <ac:spMk id="12" creationId="{B672F332-AF08-46C6-94F0-77684310D7B7}"/>
          </ac:spMkLst>
        </pc:spChg>
        <pc:spChg chg="add">
          <ac:chgData name="Chengzhong LIU" userId="eb837033-4a0e-4582-92b4-f924cedd8c6f" providerId="ADAL" clId="{09A22CCF-6E03-4840-8694-C32108BF84A8}" dt="2018-03-31T04:43:18.953" v="98" actId="26606"/>
          <ac:spMkLst>
            <pc:docMk/>
            <pc:sldMk cId="3108439757" sldId="256"/>
            <ac:spMk id="14" creationId="{34244EF8-D73A-40E1-BE73-D46E6B4B04ED}"/>
          </ac:spMkLst>
        </pc:spChg>
        <pc:spChg chg="add">
          <ac:chgData name="Chengzhong LIU" userId="eb837033-4a0e-4582-92b4-f924cedd8c6f" providerId="ADAL" clId="{09A22CCF-6E03-4840-8694-C32108BF84A8}" dt="2018-03-31T04:43:18.953" v="98" actId="26606"/>
          <ac:spMkLst>
            <pc:docMk/>
            <pc:sldMk cId="3108439757" sldId="256"/>
            <ac:spMk id="16" creationId="{6437D937-A7F1-4011-92B4-328E5BE1B166}"/>
          </ac:spMkLst>
        </pc:spChg>
        <pc:spChg chg="add">
          <ac:chgData name="Chengzhong LIU" userId="eb837033-4a0e-4582-92b4-f924cedd8c6f" providerId="ADAL" clId="{09A22CCF-6E03-4840-8694-C32108BF84A8}" dt="2018-03-31T04:43:18.953" v="98" actId="26606"/>
          <ac:spMkLst>
            <pc:docMk/>
            <pc:sldMk cId="3108439757" sldId="256"/>
            <ac:spMk id="18" creationId="{AB84D7E8-4ECB-42D7-ADBF-01689B0F24AE}"/>
          </ac:spMkLst>
        </pc:spChg>
        <pc:cxnChg chg="add">
          <ac:chgData name="Chengzhong LIU" userId="eb837033-4a0e-4582-92b4-f924cedd8c6f" providerId="ADAL" clId="{09A22CCF-6E03-4840-8694-C32108BF84A8}" dt="2018-03-31T04:43:18.953" v="98" actId="26606"/>
          <ac:cxnSpMkLst>
            <pc:docMk/>
            <pc:sldMk cId="3108439757" sldId="256"/>
            <ac:cxnSpMk id="10" creationId="{9E8E38ED-369A-44C2-B635-0BED0E48A6E8}"/>
          </ac:cxnSpMkLst>
        </pc:cxnChg>
      </pc:sldChg>
      <pc:sldChg chg="addSp modSp add">
        <pc:chgData name="Chengzhong LIU" userId="eb837033-4a0e-4582-92b4-f924cedd8c6f" providerId="ADAL" clId="{09A22CCF-6E03-4840-8694-C32108BF84A8}" dt="2018-03-31T05:37:34.999" v="1403" actId="121"/>
        <pc:sldMkLst>
          <pc:docMk/>
          <pc:sldMk cId="856784368" sldId="269"/>
        </pc:sldMkLst>
        <pc:spChg chg="add mod">
          <ac:chgData name="Chengzhong LIU" userId="eb837033-4a0e-4582-92b4-f924cedd8c6f" providerId="ADAL" clId="{09A22CCF-6E03-4840-8694-C32108BF84A8}" dt="2018-03-31T05:19:08.607" v="815" actId="20577"/>
          <ac:spMkLst>
            <pc:docMk/>
            <pc:sldMk cId="856784368" sldId="269"/>
            <ac:spMk id="24" creationId="{47838627-2D85-42BF-90DB-83CCE951C162}"/>
          </ac:spMkLst>
        </pc:spChg>
        <pc:spChg chg="mod">
          <ac:chgData name="Chengzhong LIU" userId="eb837033-4a0e-4582-92b4-f924cedd8c6f" providerId="ADAL" clId="{09A22CCF-6E03-4840-8694-C32108BF84A8}" dt="2018-03-31T05:27:27.780" v="1033" actId="313"/>
          <ac:spMkLst>
            <pc:docMk/>
            <pc:sldMk cId="856784368" sldId="269"/>
            <ac:spMk id="28" creationId="{00000000-0000-0000-0000-000000000000}"/>
          </ac:spMkLst>
        </pc:spChg>
        <pc:spChg chg="mod">
          <ac:chgData name="Chengzhong LIU" userId="eb837033-4a0e-4582-92b4-f924cedd8c6f" providerId="ADAL" clId="{09A22CCF-6E03-4840-8694-C32108BF84A8}" dt="2018-03-31T05:36:56.168" v="1335" actId="313"/>
          <ac:spMkLst>
            <pc:docMk/>
            <pc:sldMk cId="856784368" sldId="269"/>
            <ac:spMk id="29" creationId="{00000000-0000-0000-0000-000000000000}"/>
          </ac:spMkLst>
        </pc:spChg>
        <pc:spChg chg="mod">
          <ac:chgData name="Chengzhong LIU" userId="eb837033-4a0e-4582-92b4-f924cedd8c6f" providerId="ADAL" clId="{09A22CCF-6E03-4840-8694-C32108BF84A8}" dt="2018-03-31T05:31:29.391" v="1189" actId="20577"/>
          <ac:spMkLst>
            <pc:docMk/>
            <pc:sldMk cId="856784368" sldId="269"/>
            <ac:spMk id="30" creationId="{00000000-0000-0000-0000-000000000000}"/>
          </ac:spMkLst>
        </pc:spChg>
        <pc:spChg chg="mod">
          <ac:chgData name="Chengzhong LIU" userId="eb837033-4a0e-4582-92b4-f924cedd8c6f" providerId="ADAL" clId="{09A22CCF-6E03-4840-8694-C32108BF84A8}" dt="2018-03-31T05:37:34.999" v="1403" actId="121"/>
          <ac:spMkLst>
            <pc:docMk/>
            <pc:sldMk cId="856784368" sldId="269"/>
            <ac:spMk id="31" creationId="{00000000-0000-0000-0000-000000000000}"/>
          </ac:spMkLst>
        </pc:spChg>
        <pc:spChg chg="mod">
          <ac:chgData name="Chengzhong LIU" userId="eb837033-4a0e-4582-92b4-f924cedd8c6f" providerId="ADAL" clId="{09A22CCF-6E03-4840-8694-C32108BF84A8}" dt="2018-03-31T05:34:42.661" v="1296" actId="1076"/>
          <ac:spMkLst>
            <pc:docMk/>
            <pc:sldMk cId="856784368" sldId="269"/>
            <ac:spMk id="32" creationId="{00000000-0000-0000-0000-000000000000}"/>
          </ac:spMkLst>
        </pc:spChg>
      </pc:sldChg>
      <pc:sldChg chg="modSp add ord">
        <pc:chgData name="Chengzhong LIU" userId="eb837033-4a0e-4582-92b4-f924cedd8c6f" providerId="ADAL" clId="{09A22CCF-6E03-4840-8694-C32108BF84A8}" dt="2018-03-31T05:18:13.944" v="746" actId="1076"/>
        <pc:sldMkLst>
          <pc:docMk/>
          <pc:sldMk cId="1459682432" sldId="273"/>
        </pc:sldMkLst>
        <pc:spChg chg="mod">
          <ac:chgData name="Chengzhong LIU" userId="eb837033-4a0e-4582-92b4-f924cedd8c6f" providerId="ADAL" clId="{09A22CCF-6E03-4840-8694-C32108BF84A8}" dt="2018-03-31T05:16:16.057" v="695" actId="1036"/>
          <ac:spMkLst>
            <pc:docMk/>
            <pc:sldMk cId="1459682432" sldId="273"/>
            <ac:spMk id="4" creationId="{00000000-0000-0000-0000-000000000000}"/>
          </ac:spMkLst>
        </pc:spChg>
        <pc:spChg chg="mod">
          <ac:chgData name="Chengzhong LIU" userId="eb837033-4a0e-4582-92b4-f924cedd8c6f" providerId="ADAL" clId="{09A22CCF-6E03-4840-8694-C32108BF84A8}" dt="2018-03-31T05:16:16.057" v="695" actId="1036"/>
          <ac:spMkLst>
            <pc:docMk/>
            <pc:sldMk cId="1459682432" sldId="273"/>
            <ac:spMk id="5" creationId="{00000000-0000-0000-0000-000000000000}"/>
          </ac:spMkLst>
        </pc:spChg>
        <pc:spChg chg="mod">
          <ac:chgData name="Chengzhong LIU" userId="eb837033-4a0e-4582-92b4-f924cedd8c6f" providerId="ADAL" clId="{09A22CCF-6E03-4840-8694-C32108BF84A8}" dt="2018-03-31T05:16:16.057" v="695" actId="1036"/>
          <ac:spMkLst>
            <pc:docMk/>
            <pc:sldMk cId="1459682432" sldId="273"/>
            <ac:spMk id="6" creationId="{00000000-0000-0000-0000-000000000000}"/>
          </ac:spMkLst>
        </pc:spChg>
        <pc:spChg chg="mod">
          <ac:chgData name="Chengzhong LIU" userId="eb837033-4a0e-4582-92b4-f924cedd8c6f" providerId="ADAL" clId="{09A22CCF-6E03-4840-8694-C32108BF84A8}" dt="2018-03-31T05:16:16.057" v="695" actId="1036"/>
          <ac:spMkLst>
            <pc:docMk/>
            <pc:sldMk cId="1459682432" sldId="273"/>
            <ac:spMk id="7" creationId="{00000000-0000-0000-0000-000000000000}"/>
          </ac:spMkLst>
        </pc:spChg>
        <pc:spChg chg="mod">
          <ac:chgData name="Chengzhong LIU" userId="eb837033-4a0e-4582-92b4-f924cedd8c6f" providerId="ADAL" clId="{09A22CCF-6E03-4840-8694-C32108BF84A8}" dt="2018-03-31T05:16:16.057" v="695" actId="1036"/>
          <ac:spMkLst>
            <pc:docMk/>
            <pc:sldMk cId="1459682432" sldId="273"/>
            <ac:spMk id="8" creationId="{00000000-0000-0000-0000-000000000000}"/>
          </ac:spMkLst>
        </pc:spChg>
        <pc:spChg chg="mod">
          <ac:chgData name="Chengzhong LIU" userId="eb837033-4a0e-4582-92b4-f924cedd8c6f" providerId="ADAL" clId="{09A22CCF-6E03-4840-8694-C32108BF84A8}" dt="2018-03-31T05:16:16.057" v="695" actId="1036"/>
          <ac:spMkLst>
            <pc:docMk/>
            <pc:sldMk cId="1459682432" sldId="273"/>
            <ac:spMk id="9" creationId="{00000000-0000-0000-0000-000000000000}"/>
          </ac:spMkLst>
        </pc:spChg>
        <pc:spChg chg="mod">
          <ac:chgData name="Chengzhong LIU" userId="eb837033-4a0e-4582-92b4-f924cedd8c6f" providerId="ADAL" clId="{09A22CCF-6E03-4840-8694-C32108BF84A8}" dt="2018-03-31T05:16:16.057" v="695" actId="1036"/>
          <ac:spMkLst>
            <pc:docMk/>
            <pc:sldMk cId="1459682432" sldId="273"/>
            <ac:spMk id="10" creationId="{00000000-0000-0000-0000-000000000000}"/>
          </ac:spMkLst>
        </pc:spChg>
        <pc:spChg chg="mod">
          <ac:chgData name="Chengzhong LIU" userId="eb837033-4a0e-4582-92b4-f924cedd8c6f" providerId="ADAL" clId="{09A22CCF-6E03-4840-8694-C32108BF84A8}" dt="2018-03-31T05:16:16.057" v="695" actId="1036"/>
          <ac:spMkLst>
            <pc:docMk/>
            <pc:sldMk cId="1459682432" sldId="273"/>
            <ac:spMk id="11" creationId="{00000000-0000-0000-0000-000000000000}"/>
          </ac:spMkLst>
        </pc:spChg>
        <pc:spChg chg="mod">
          <ac:chgData name="Chengzhong LIU" userId="eb837033-4a0e-4582-92b4-f924cedd8c6f" providerId="ADAL" clId="{09A22CCF-6E03-4840-8694-C32108BF84A8}" dt="2018-03-31T05:16:16.057" v="695" actId="1036"/>
          <ac:spMkLst>
            <pc:docMk/>
            <pc:sldMk cId="1459682432" sldId="273"/>
            <ac:spMk id="14" creationId="{00000000-0000-0000-0000-000000000000}"/>
          </ac:spMkLst>
        </pc:spChg>
        <pc:spChg chg="mod">
          <ac:chgData name="Chengzhong LIU" userId="eb837033-4a0e-4582-92b4-f924cedd8c6f" providerId="ADAL" clId="{09A22CCF-6E03-4840-8694-C32108BF84A8}" dt="2018-03-31T05:16:16.057" v="695" actId="1036"/>
          <ac:spMkLst>
            <pc:docMk/>
            <pc:sldMk cId="1459682432" sldId="273"/>
            <ac:spMk id="23" creationId="{00000000-0000-0000-0000-000000000000}"/>
          </ac:spMkLst>
        </pc:spChg>
        <pc:spChg chg="mod">
          <ac:chgData name="Chengzhong LIU" userId="eb837033-4a0e-4582-92b4-f924cedd8c6f" providerId="ADAL" clId="{09A22CCF-6E03-4840-8694-C32108BF84A8}" dt="2018-03-31T05:16:16.057" v="695" actId="1036"/>
          <ac:spMkLst>
            <pc:docMk/>
            <pc:sldMk cId="1459682432" sldId="273"/>
            <ac:spMk id="24" creationId="{00000000-0000-0000-0000-000000000000}"/>
          </ac:spMkLst>
        </pc:spChg>
        <pc:spChg chg="mod">
          <ac:chgData name="Chengzhong LIU" userId="eb837033-4a0e-4582-92b4-f924cedd8c6f" providerId="ADAL" clId="{09A22CCF-6E03-4840-8694-C32108BF84A8}" dt="2018-03-31T05:16:16.057" v="695" actId="1036"/>
          <ac:spMkLst>
            <pc:docMk/>
            <pc:sldMk cId="1459682432" sldId="273"/>
            <ac:spMk id="25" creationId="{00000000-0000-0000-0000-000000000000}"/>
          </ac:spMkLst>
        </pc:spChg>
        <pc:spChg chg="mod">
          <ac:chgData name="Chengzhong LIU" userId="eb837033-4a0e-4582-92b4-f924cedd8c6f" providerId="ADAL" clId="{09A22CCF-6E03-4840-8694-C32108BF84A8}" dt="2018-03-31T05:16:58.986" v="726" actId="122"/>
          <ac:spMkLst>
            <pc:docMk/>
            <pc:sldMk cId="1459682432" sldId="273"/>
            <ac:spMk id="26" creationId="{00000000-0000-0000-0000-000000000000}"/>
          </ac:spMkLst>
        </pc:spChg>
        <pc:spChg chg="mod">
          <ac:chgData name="Chengzhong LIU" userId="eb837033-4a0e-4582-92b4-f924cedd8c6f" providerId="ADAL" clId="{09A22CCF-6E03-4840-8694-C32108BF84A8}" dt="2018-03-31T05:16:16.057" v="695" actId="1036"/>
          <ac:spMkLst>
            <pc:docMk/>
            <pc:sldMk cId="1459682432" sldId="273"/>
            <ac:spMk id="27" creationId="{00000000-0000-0000-0000-000000000000}"/>
          </ac:spMkLst>
        </pc:spChg>
        <pc:spChg chg="mod">
          <ac:chgData name="Chengzhong LIU" userId="eb837033-4a0e-4582-92b4-f924cedd8c6f" providerId="ADAL" clId="{09A22CCF-6E03-4840-8694-C32108BF84A8}" dt="2018-03-31T05:16:16.057" v="695" actId="1036"/>
          <ac:spMkLst>
            <pc:docMk/>
            <pc:sldMk cId="1459682432" sldId="273"/>
            <ac:spMk id="28" creationId="{00000000-0000-0000-0000-000000000000}"/>
          </ac:spMkLst>
        </pc:spChg>
        <pc:spChg chg="mod">
          <ac:chgData name="Chengzhong LIU" userId="eb837033-4a0e-4582-92b4-f924cedd8c6f" providerId="ADAL" clId="{09A22CCF-6E03-4840-8694-C32108BF84A8}" dt="2018-03-31T05:16:16.057" v="695" actId="1036"/>
          <ac:spMkLst>
            <pc:docMk/>
            <pc:sldMk cId="1459682432" sldId="273"/>
            <ac:spMk id="29" creationId="{00000000-0000-0000-0000-000000000000}"/>
          </ac:spMkLst>
        </pc:spChg>
        <pc:spChg chg="mod">
          <ac:chgData name="Chengzhong LIU" userId="eb837033-4a0e-4582-92b4-f924cedd8c6f" providerId="ADAL" clId="{09A22CCF-6E03-4840-8694-C32108BF84A8}" dt="2018-03-31T05:18:13.944" v="746" actId="1076"/>
          <ac:spMkLst>
            <pc:docMk/>
            <pc:sldMk cId="1459682432" sldId="273"/>
            <ac:spMk id="30" creationId="{00000000-0000-0000-0000-000000000000}"/>
          </ac:spMkLst>
        </pc:spChg>
        <pc:spChg chg="mod">
          <ac:chgData name="Chengzhong LIU" userId="eb837033-4a0e-4582-92b4-f924cedd8c6f" providerId="ADAL" clId="{09A22CCF-6E03-4840-8694-C32108BF84A8}" dt="2018-03-31T05:16:16.057" v="695" actId="1036"/>
          <ac:spMkLst>
            <pc:docMk/>
            <pc:sldMk cId="1459682432" sldId="273"/>
            <ac:spMk id="31" creationId="{00000000-0000-0000-0000-000000000000}"/>
          </ac:spMkLst>
        </pc:spChg>
      </pc:sldChg>
      <pc:sldChg chg="addSp delSp modSp add mod setBg">
        <pc:chgData name="Chengzhong LIU" userId="eb837033-4a0e-4582-92b4-f924cedd8c6f" providerId="ADAL" clId="{09A22CCF-6E03-4840-8694-C32108BF84A8}" dt="2018-03-31T05:40:00.267" v="1435" actId="26606"/>
        <pc:sldMkLst>
          <pc:docMk/>
          <pc:sldMk cId="4200804468" sldId="274"/>
        </pc:sldMkLst>
        <pc:spChg chg="mod ord">
          <ac:chgData name="Chengzhong LIU" userId="eb837033-4a0e-4582-92b4-f924cedd8c6f" providerId="ADAL" clId="{09A22CCF-6E03-4840-8694-C32108BF84A8}" dt="2018-03-31T05:40:00.267" v="1435" actId="26606"/>
          <ac:spMkLst>
            <pc:docMk/>
            <pc:sldMk cId="4200804468" sldId="274"/>
            <ac:spMk id="2" creationId="{91C244E5-AED3-49FD-A416-89DA0908B5EA}"/>
          </ac:spMkLst>
        </pc:spChg>
        <pc:spChg chg="del">
          <ac:chgData name="Chengzhong LIU" userId="eb837033-4a0e-4582-92b4-f924cedd8c6f" providerId="ADAL" clId="{09A22CCF-6E03-4840-8694-C32108BF84A8}" dt="2018-03-31T05:39:45.185" v="1433" actId="931"/>
          <ac:spMkLst>
            <pc:docMk/>
            <pc:sldMk cId="4200804468" sldId="274"/>
            <ac:spMk id="3" creationId="{8CFC78F6-B6BD-4156-8A55-827159A3D12F}"/>
          </ac:spMkLst>
        </pc:spChg>
        <pc:spChg chg="add">
          <ac:chgData name="Chengzhong LIU" userId="eb837033-4a0e-4582-92b4-f924cedd8c6f" providerId="ADAL" clId="{09A22CCF-6E03-4840-8694-C32108BF84A8}" dt="2018-03-31T05:40:00.267" v="1435" actId="26606"/>
          <ac:spMkLst>
            <pc:docMk/>
            <pc:sldMk cId="4200804468" sldId="274"/>
            <ac:spMk id="10" creationId="{6753252F-4873-4F63-801D-CC719279A7D5}"/>
          </ac:spMkLst>
        </pc:spChg>
        <pc:spChg chg="add">
          <ac:chgData name="Chengzhong LIU" userId="eb837033-4a0e-4582-92b4-f924cedd8c6f" providerId="ADAL" clId="{09A22CCF-6E03-4840-8694-C32108BF84A8}" dt="2018-03-31T05:40:00.267" v="1435" actId="26606"/>
          <ac:spMkLst>
            <pc:docMk/>
            <pc:sldMk cId="4200804468" sldId="274"/>
            <ac:spMk id="12" creationId="{047C8CCB-F95D-4249-92DD-651249D3535A}"/>
          </ac:spMkLst>
        </pc:spChg>
        <pc:picChg chg="add mod">
          <ac:chgData name="Chengzhong LIU" userId="eb837033-4a0e-4582-92b4-f924cedd8c6f" providerId="ADAL" clId="{09A22CCF-6E03-4840-8694-C32108BF84A8}" dt="2018-03-31T05:40:00.267" v="1435" actId="26606"/>
          <ac:picMkLst>
            <pc:docMk/>
            <pc:sldMk cId="4200804468" sldId="274"/>
            <ac:picMk id="5" creationId="{05000038-9BF4-4021-9260-CBE44B2DB770}"/>
          </ac:picMkLst>
        </pc:picChg>
      </pc:sldChg>
      <pc:sldChg chg="addSp delSp modSp add mod setBg">
        <pc:chgData name="Chengzhong LIU" userId="eb837033-4a0e-4582-92b4-f924cedd8c6f" providerId="ADAL" clId="{09A22CCF-6E03-4840-8694-C32108BF84A8}" dt="2018-03-31T05:40:36.832" v="1472" actId="26606"/>
        <pc:sldMkLst>
          <pc:docMk/>
          <pc:sldMk cId="236083116" sldId="275"/>
        </pc:sldMkLst>
        <pc:spChg chg="mod ord">
          <ac:chgData name="Chengzhong LIU" userId="eb837033-4a0e-4582-92b4-f924cedd8c6f" providerId="ADAL" clId="{09A22CCF-6E03-4840-8694-C32108BF84A8}" dt="2018-03-31T05:40:36.832" v="1472" actId="26606"/>
          <ac:spMkLst>
            <pc:docMk/>
            <pc:sldMk cId="236083116" sldId="275"/>
            <ac:spMk id="2" creationId="{FFFE828A-D194-4C02-88F2-CFAB028B1904}"/>
          </ac:spMkLst>
        </pc:spChg>
        <pc:spChg chg="del">
          <ac:chgData name="Chengzhong LIU" userId="eb837033-4a0e-4582-92b4-f924cedd8c6f" providerId="ADAL" clId="{09A22CCF-6E03-4840-8694-C32108BF84A8}" dt="2018-03-31T05:40:33.860" v="1470" actId="931"/>
          <ac:spMkLst>
            <pc:docMk/>
            <pc:sldMk cId="236083116" sldId="275"/>
            <ac:spMk id="3" creationId="{C537C01F-40D0-4256-9809-FE3D95EEA88D}"/>
          </ac:spMkLst>
        </pc:spChg>
        <pc:spChg chg="add">
          <ac:chgData name="Chengzhong LIU" userId="eb837033-4a0e-4582-92b4-f924cedd8c6f" providerId="ADAL" clId="{09A22CCF-6E03-4840-8694-C32108BF84A8}" dt="2018-03-31T05:40:36.832" v="1472" actId="26606"/>
          <ac:spMkLst>
            <pc:docMk/>
            <pc:sldMk cId="236083116" sldId="275"/>
            <ac:spMk id="10" creationId="{6753252F-4873-4F63-801D-CC719279A7D5}"/>
          </ac:spMkLst>
        </pc:spChg>
        <pc:spChg chg="add">
          <ac:chgData name="Chengzhong LIU" userId="eb837033-4a0e-4582-92b4-f924cedd8c6f" providerId="ADAL" clId="{09A22CCF-6E03-4840-8694-C32108BF84A8}" dt="2018-03-31T05:40:36.832" v="1472" actId="26606"/>
          <ac:spMkLst>
            <pc:docMk/>
            <pc:sldMk cId="236083116" sldId="275"/>
            <ac:spMk id="12" creationId="{047C8CCB-F95D-4249-92DD-651249D3535A}"/>
          </ac:spMkLst>
        </pc:spChg>
        <pc:picChg chg="add mod">
          <ac:chgData name="Chengzhong LIU" userId="eb837033-4a0e-4582-92b4-f924cedd8c6f" providerId="ADAL" clId="{09A22CCF-6E03-4840-8694-C32108BF84A8}" dt="2018-03-31T05:40:36.832" v="1472" actId="26606"/>
          <ac:picMkLst>
            <pc:docMk/>
            <pc:sldMk cId="236083116" sldId="275"/>
            <ac:picMk id="5" creationId="{53DAAE94-DD53-418D-AFC2-71AE93204057}"/>
          </ac:picMkLst>
        </pc:picChg>
      </pc:sldChg>
      <pc:sldChg chg="addSp delSp modSp add mod setBg">
        <pc:chgData name="Chengzhong LIU" userId="eb837033-4a0e-4582-92b4-f924cedd8c6f" providerId="ADAL" clId="{09A22CCF-6E03-4840-8694-C32108BF84A8}" dt="2018-03-31T05:42:33.949" v="1500" actId="26606"/>
        <pc:sldMkLst>
          <pc:docMk/>
          <pc:sldMk cId="1800041895" sldId="276"/>
        </pc:sldMkLst>
        <pc:spChg chg="mod ord">
          <ac:chgData name="Chengzhong LIU" userId="eb837033-4a0e-4582-92b4-f924cedd8c6f" providerId="ADAL" clId="{09A22CCF-6E03-4840-8694-C32108BF84A8}" dt="2018-03-31T05:42:33.949" v="1500" actId="26606"/>
          <ac:spMkLst>
            <pc:docMk/>
            <pc:sldMk cId="1800041895" sldId="276"/>
            <ac:spMk id="2" creationId="{1424381D-9767-48FB-A209-77471F18DC83}"/>
          </ac:spMkLst>
        </pc:spChg>
        <pc:spChg chg="add del">
          <ac:chgData name="Chengzhong LIU" userId="eb837033-4a0e-4582-92b4-f924cedd8c6f" providerId="ADAL" clId="{09A22CCF-6E03-4840-8694-C32108BF84A8}" dt="2018-03-31T05:42:31.206" v="1499" actId="26606"/>
          <ac:spMkLst>
            <pc:docMk/>
            <pc:sldMk cId="1800041895" sldId="276"/>
            <ac:spMk id="3" creationId="{D46A78F4-2571-46D0-BCFA-529C304D05FB}"/>
          </ac:spMkLst>
        </pc:spChg>
        <pc:spChg chg="add del">
          <ac:chgData name="Chengzhong LIU" userId="eb837033-4a0e-4582-92b4-f924cedd8c6f" providerId="ADAL" clId="{09A22CCF-6E03-4840-8694-C32108BF84A8}" dt="2018-03-31T05:42:20.991" v="1498" actId="26606"/>
          <ac:spMkLst>
            <pc:docMk/>
            <pc:sldMk cId="1800041895" sldId="276"/>
            <ac:spMk id="4" creationId="{7FBE2E12-0A1A-46D8-994F-4912DA566938}"/>
          </ac:spMkLst>
        </pc:spChg>
        <pc:spChg chg="add">
          <ac:chgData name="Chengzhong LIU" userId="eb837033-4a0e-4582-92b4-f924cedd8c6f" providerId="ADAL" clId="{09A22CCF-6E03-4840-8694-C32108BF84A8}" dt="2018-03-31T05:42:33.949" v="1500" actId="26606"/>
          <ac:spMkLst>
            <pc:docMk/>
            <pc:sldMk cId="1800041895" sldId="276"/>
            <ac:spMk id="10" creationId="{6753252F-4873-4F63-801D-CC719279A7D5}"/>
          </ac:spMkLst>
        </pc:spChg>
        <pc:spChg chg="add">
          <ac:chgData name="Chengzhong LIU" userId="eb837033-4a0e-4582-92b4-f924cedd8c6f" providerId="ADAL" clId="{09A22CCF-6E03-4840-8694-C32108BF84A8}" dt="2018-03-31T05:42:33.949" v="1500" actId="26606"/>
          <ac:spMkLst>
            <pc:docMk/>
            <pc:sldMk cId="1800041895" sldId="276"/>
            <ac:spMk id="12" creationId="{047C8CCB-F95D-4249-92DD-651249D3535A}"/>
          </ac:spMkLst>
        </pc:spChg>
        <pc:picChg chg="add mod">
          <ac:chgData name="Chengzhong LIU" userId="eb837033-4a0e-4582-92b4-f924cedd8c6f" providerId="ADAL" clId="{09A22CCF-6E03-4840-8694-C32108BF84A8}" dt="2018-03-31T05:42:33.949" v="1500" actId="26606"/>
          <ac:picMkLst>
            <pc:docMk/>
            <pc:sldMk cId="1800041895" sldId="276"/>
            <ac:picMk id="5" creationId="{A937C6CE-FF7D-433B-8424-863B0B9EE249}"/>
          </ac:picMkLst>
        </pc:picChg>
      </pc:sldChg>
      <pc:sldChg chg="addSp delSp modSp add mod setBg">
        <pc:chgData name="Chengzhong LIU" userId="eb837033-4a0e-4582-92b4-f924cedd8c6f" providerId="ADAL" clId="{09A22CCF-6E03-4840-8694-C32108BF84A8}" dt="2018-03-31T05:43:18.877" v="1535" actId="26606"/>
        <pc:sldMkLst>
          <pc:docMk/>
          <pc:sldMk cId="1099278305" sldId="277"/>
        </pc:sldMkLst>
        <pc:spChg chg="mod ord">
          <ac:chgData name="Chengzhong LIU" userId="eb837033-4a0e-4582-92b4-f924cedd8c6f" providerId="ADAL" clId="{09A22CCF-6E03-4840-8694-C32108BF84A8}" dt="2018-03-31T05:43:18.877" v="1535" actId="26606"/>
          <ac:spMkLst>
            <pc:docMk/>
            <pc:sldMk cId="1099278305" sldId="277"/>
            <ac:spMk id="2" creationId="{C49D85C7-1D2D-482F-837B-C6C7AF2A3731}"/>
          </ac:spMkLst>
        </pc:spChg>
        <pc:spChg chg="del">
          <ac:chgData name="Chengzhong LIU" userId="eb837033-4a0e-4582-92b4-f924cedd8c6f" providerId="ADAL" clId="{09A22CCF-6E03-4840-8694-C32108BF84A8}" dt="2018-03-31T05:43:16.854" v="1533" actId="931"/>
          <ac:spMkLst>
            <pc:docMk/>
            <pc:sldMk cId="1099278305" sldId="277"/>
            <ac:spMk id="3" creationId="{4131E1AA-C89E-47CB-B389-28122C076FD1}"/>
          </ac:spMkLst>
        </pc:spChg>
        <pc:spChg chg="add">
          <ac:chgData name="Chengzhong LIU" userId="eb837033-4a0e-4582-92b4-f924cedd8c6f" providerId="ADAL" clId="{09A22CCF-6E03-4840-8694-C32108BF84A8}" dt="2018-03-31T05:43:18.877" v="1535" actId="26606"/>
          <ac:spMkLst>
            <pc:docMk/>
            <pc:sldMk cId="1099278305" sldId="277"/>
            <ac:spMk id="10" creationId="{6753252F-4873-4F63-801D-CC719279A7D5}"/>
          </ac:spMkLst>
        </pc:spChg>
        <pc:spChg chg="add">
          <ac:chgData name="Chengzhong LIU" userId="eb837033-4a0e-4582-92b4-f924cedd8c6f" providerId="ADAL" clId="{09A22CCF-6E03-4840-8694-C32108BF84A8}" dt="2018-03-31T05:43:18.877" v="1535" actId="26606"/>
          <ac:spMkLst>
            <pc:docMk/>
            <pc:sldMk cId="1099278305" sldId="277"/>
            <ac:spMk id="12" creationId="{047C8CCB-F95D-4249-92DD-651249D3535A}"/>
          </ac:spMkLst>
        </pc:spChg>
        <pc:picChg chg="add mod">
          <ac:chgData name="Chengzhong LIU" userId="eb837033-4a0e-4582-92b4-f924cedd8c6f" providerId="ADAL" clId="{09A22CCF-6E03-4840-8694-C32108BF84A8}" dt="2018-03-31T05:43:18.877" v="1535" actId="26606"/>
          <ac:picMkLst>
            <pc:docMk/>
            <pc:sldMk cId="1099278305" sldId="277"/>
            <ac:picMk id="5" creationId="{E761F7CE-7F36-4081-AF0C-5389D9580E88}"/>
          </ac:picMkLst>
        </pc:picChg>
      </pc:sldChg>
      <pc:sldChg chg="addSp delSp modSp add mod setBg">
        <pc:chgData name="Chengzhong LIU" userId="eb837033-4a0e-4582-92b4-f924cedd8c6f" providerId="ADAL" clId="{09A22CCF-6E03-4840-8694-C32108BF84A8}" dt="2018-03-31T05:52:20.596" v="1563" actId="26606"/>
        <pc:sldMkLst>
          <pc:docMk/>
          <pc:sldMk cId="4158133180" sldId="278"/>
        </pc:sldMkLst>
        <pc:spChg chg="mod ord">
          <ac:chgData name="Chengzhong LIU" userId="eb837033-4a0e-4582-92b4-f924cedd8c6f" providerId="ADAL" clId="{09A22CCF-6E03-4840-8694-C32108BF84A8}" dt="2018-03-31T05:52:20.596" v="1563" actId="26606"/>
          <ac:spMkLst>
            <pc:docMk/>
            <pc:sldMk cId="4158133180" sldId="278"/>
            <ac:spMk id="2" creationId="{1FAAC78A-8208-46F9-BA31-AA425B67D804}"/>
          </ac:spMkLst>
        </pc:spChg>
        <pc:spChg chg="del">
          <ac:chgData name="Chengzhong LIU" userId="eb837033-4a0e-4582-92b4-f924cedd8c6f" providerId="ADAL" clId="{09A22CCF-6E03-4840-8694-C32108BF84A8}" dt="2018-03-31T05:52:15.734" v="1561" actId="931"/>
          <ac:spMkLst>
            <pc:docMk/>
            <pc:sldMk cId="4158133180" sldId="278"/>
            <ac:spMk id="3" creationId="{90865F25-6E0D-4332-9CAA-6294A374762B}"/>
          </ac:spMkLst>
        </pc:spChg>
        <pc:spChg chg="add">
          <ac:chgData name="Chengzhong LIU" userId="eb837033-4a0e-4582-92b4-f924cedd8c6f" providerId="ADAL" clId="{09A22CCF-6E03-4840-8694-C32108BF84A8}" dt="2018-03-31T05:52:20.596" v="1563" actId="26606"/>
          <ac:spMkLst>
            <pc:docMk/>
            <pc:sldMk cId="4158133180" sldId="278"/>
            <ac:spMk id="10" creationId="{A4AC5506-6312-4701-8D3C-40187889A947}"/>
          </ac:spMkLst>
        </pc:spChg>
        <pc:picChg chg="add mod">
          <ac:chgData name="Chengzhong LIU" userId="eb837033-4a0e-4582-92b4-f924cedd8c6f" providerId="ADAL" clId="{09A22CCF-6E03-4840-8694-C32108BF84A8}" dt="2018-03-31T05:52:20.596" v="1563" actId="26606"/>
          <ac:picMkLst>
            <pc:docMk/>
            <pc:sldMk cId="4158133180" sldId="278"/>
            <ac:picMk id="5" creationId="{103B7D36-BBBF-4658-A21E-DCC0DC1D607C}"/>
          </ac:picMkLst>
        </pc:picChg>
      </pc:sldChg>
      <pc:sldChg chg="addSp delSp modSp add mod setBg">
        <pc:chgData name="Chengzhong LIU" userId="eb837033-4a0e-4582-92b4-f924cedd8c6f" providerId="ADAL" clId="{09A22CCF-6E03-4840-8694-C32108BF84A8}" dt="2018-03-31T05:54:37.208" v="1569" actId="26606"/>
        <pc:sldMkLst>
          <pc:docMk/>
          <pc:sldMk cId="3735727987" sldId="279"/>
        </pc:sldMkLst>
        <pc:spChg chg="mod ord">
          <ac:chgData name="Chengzhong LIU" userId="eb837033-4a0e-4582-92b4-f924cedd8c6f" providerId="ADAL" clId="{09A22CCF-6E03-4840-8694-C32108BF84A8}" dt="2018-03-31T05:54:37.208" v="1569" actId="26606"/>
          <ac:spMkLst>
            <pc:docMk/>
            <pc:sldMk cId="3735727987" sldId="279"/>
            <ac:spMk id="2" creationId="{724AD7E0-2B82-4EDE-96B9-1EA6BB4080CB}"/>
          </ac:spMkLst>
        </pc:spChg>
        <pc:spChg chg="del">
          <ac:chgData name="Chengzhong LIU" userId="eb837033-4a0e-4582-92b4-f924cedd8c6f" providerId="ADAL" clId="{09A22CCF-6E03-4840-8694-C32108BF84A8}" dt="2018-03-31T05:54:34.326" v="1567" actId="931"/>
          <ac:spMkLst>
            <pc:docMk/>
            <pc:sldMk cId="3735727987" sldId="279"/>
            <ac:spMk id="3" creationId="{90F57741-1F51-40AC-B7BE-EA7D17D83FA6}"/>
          </ac:spMkLst>
        </pc:spChg>
        <pc:spChg chg="add">
          <ac:chgData name="Chengzhong LIU" userId="eb837033-4a0e-4582-92b4-f924cedd8c6f" providerId="ADAL" clId="{09A22CCF-6E03-4840-8694-C32108BF84A8}" dt="2018-03-31T05:54:37.208" v="1569" actId="26606"/>
          <ac:spMkLst>
            <pc:docMk/>
            <pc:sldMk cId="3735727987" sldId="279"/>
            <ac:spMk id="10" creationId="{A4AC5506-6312-4701-8D3C-40187889A947}"/>
          </ac:spMkLst>
        </pc:spChg>
        <pc:picChg chg="add mod">
          <ac:chgData name="Chengzhong LIU" userId="eb837033-4a0e-4582-92b4-f924cedd8c6f" providerId="ADAL" clId="{09A22CCF-6E03-4840-8694-C32108BF84A8}" dt="2018-03-31T05:54:37.208" v="1569" actId="26606"/>
          <ac:picMkLst>
            <pc:docMk/>
            <pc:sldMk cId="3735727987" sldId="279"/>
            <ac:picMk id="5" creationId="{E7C06B95-74AD-4EC0-9ED0-5458F1C809A0}"/>
          </ac:picMkLst>
        </pc:picChg>
      </pc:sldChg>
      <pc:sldChg chg="addSp delSp modSp add mod ord setBg setClrOvrMap">
        <pc:chgData name="Chengzhong LIU" userId="eb837033-4a0e-4582-92b4-f924cedd8c6f" providerId="ADAL" clId="{09A22CCF-6E03-4840-8694-C32108BF84A8}" dt="2018-03-31T06:15:17.752" v="2112" actId="26606"/>
        <pc:sldMkLst>
          <pc:docMk/>
          <pc:sldMk cId="1688262" sldId="280"/>
        </pc:sldMkLst>
        <pc:spChg chg="mod">
          <ac:chgData name="Chengzhong LIU" userId="eb837033-4a0e-4582-92b4-f924cedd8c6f" providerId="ADAL" clId="{09A22CCF-6E03-4840-8694-C32108BF84A8}" dt="2018-03-31T06:15:17.752" v="2112" actId="26606"/>
          <ac:spMkLst>
            <pc:docMk/>
            <pc:sldMk cId="1688262" sldId="280"/>
            <ac:spMk id="2" creationId="{0D5D8D46-3708-43C8-9CDB-01B404081F84}"/>
          </ac:spMkLst>
        </pc:spChg>
        <pc:spChg chg="add del mod">
          <ac:chgData name="Chengzhong LIU" userId="eb837033-4a0e-4582-92b4-f924cedd8c6f" providerId="ADAL" clId="{09A22CCF-6E03-4840-8694-C32108BF84A8}" dt="2018-03-31T06:15:17.752" v="2112" actId="26606"/>
          <ac:spMkLst>
            <pc:docMk/>
            <pc:sldMk cId="1688262" sldId="280"/>
            <ac:spMk id="3" creationId="{11CB283B-70B7-4C70-8FB2-5E3FC0D67257}"/>
          </ac:spMkLst>
        </pc:spChg>
        <pc:spChg chg="add del">
          <ac:chgData name="Chengzhong LIU" userId="eb837033-4a0e-4582-92b4-f924cedd8c6f" providerId="ADAL" clId="{09A22CCF-6E03-4840-8694-C32108BF84A8}" dt="2018-03-31T06:15:17.752" v="2112" actId="26606"/>
          <ac:spMkLst>
            <pc:docMk/>
            <pc:sldMk cId="1688262" sldId="280"/>
            <ac:spMk id="6" creationId="{BE95D989-81FA-4BAD-9AD5-E46CEDA91B36}"/>
          </ac:spMkLst>
        </pc:spChg>
        <pc:spChg chg="add del">
          <ac:chgData name="Chengzhong LIU" userId="eb837033-4a0e-4582-92b4-f924cedd8c6f" providerId="ADAL" clId="{09A22CCF-6E03-4840-8694-C32108BF84A8}" dt="2018-03-31T06:15:17.752" v="2112" actId="26606"/>
          <ac:spMkLst>
            <pc:docMk/>
            <pc:sldMk cId="1688262" sldId="280"/>
            <ac:spMk id="7" creationId="{156189E5-8A3E-4CFD-B71B-CCD0F8495E56}"/>
          </ac:spMkLst>
        </pc:spChg>
        <pc:spChg chg="add del">
          <ac:chgData name="Chengzhong LIU" userId="eb837033-4a0e-4582-92b4-f924cedd8c6f" providerId="ADAL" clId="{09A22CCF-6E03-4840-8694-C32108BF84A8}" dt="2018-03-31T06:15:04.672" v="2110" actId="26606"/>
          <ac:spMkLst>
            <pc:docMk/>
            <pc:sldMk cId="1688262" sldId="280"/>
            <ac:spMk id="8" creationId="{8D70B121-56F4-4848-B38B-182089D909FA}"/>
          </ac:spMkLst>
        </pc:spChg>
        <pc:spChg chg="add del">
          <ac:chgData name="Chengzhong LIU" userId="eb837033-4a0e-4582-92b4-f924cedd8c6f" providerId="ADAL" clId="{09A22CCF-6E03-4840-8694-C32108BF84A8}" dt="2018-03-31T06:14:53.336" v="2106" actId="26606"/>
          <ac:spMkLst>
            <pc:docMk/>
            <pc:sldMk cId="1688262" sldId="280"/>
            <ac:spMk id="10" creationId="{3B0DF90E-6BAD-4E82-8FDF-717C9A357378}"/>
          </ac:spMkLst>
        </pc:spChg>
        <pc:spChg chg="add del">
          <ac:chgData name="Chengzhong LIU" userId="eb837033-4a0e-4582-92b4-f924cedd8c6f" providerId="ADAL" clId="{09A22CCF-6E03-4840-8694-C32108BF84A8}" dt="2018-03-31T06:14:53.336" v="2106" actId="26606"/>
          <ac:spMkLst>
            <pc:docMk/>
            <pc:sldMk cId="1688262" sldId="280"/>
            <ac:spMk id="12" creationId="{13DCC859-0434-4BB8-B6C5-09C88AE698FB}"/>
          </ac:spMkLst>
        </pc:spChg>
        <pc:spChg chg="add del">
          <ac:chgData name="Chengzhong LIU" userId="eb837033-4a0e-4582-92b4-f924cedd8c6f" providerId="ADAL" clId="{09A22CCF-6E03-4840-8694-C32108BF84A8}" dt="2018-03-31T06:14:53.336" v="2106" actId="26606"/>
          <ac:spMkLst>
            <pc:docMk/>
            <pc:sldMk cId="1688262" sldId="280"/>
            <ac:spMk id="14" creationId="{08E7ACFB-B791-4C23-8B17-013FEDC09A89}"/>
          </ac:spMkLst>
        </pc:spChg>
        <pc:spChg chg="add del">
          <ac:chgData name="Chengzhong LIU" userId="eb837033-4a0e-4582-92b4-f924cedd8c6f" providerId="ADAL" clId="{09A22CCF-6E03-4840-8694-C32108BF84A8}" dt="2018-03-31T06:14:57.506" v="2108" actId="26606"/>
          <ac:spMkLst>
            <pc:docMk/>
            <pc:sldMk cId="1688262" sldId="280"/>
            <ac:spMk id="16" creationId="{BE95D989-81FA-4BAD-9AD5-E46CEDA91B36}"/>
          </ac:spMkLst>
        </pc:spChg>
        <pc:spChg chg="add del">
          <ac:chgData name="Chengzhong LIU" userId="eb837033-4a0e-4582-92b4-f924cedd8c6f" providerId="ADAL" clId="{09A22CCF-6E03-4840-8694-C32108BF84A8}" dt="2018-03-31T06:14:57.506" v="2108" actId="26606"/>
          <ac:spMkLst>
            <pc:docMk/>
            <pc:sldMk cId="1688262" sldId="280"/>
            <ac:spMk id="17" creationId="{156189E5-8A3E-4CFD-B71B-CCD0F8495E56}"/>
          </ac:spMkLst>
        </pc:spChg>
        <pc:spChg chg="add del">
          <ac:chgData name="Chengzhong LIU" userId="eb837033-4a0e-4582-92b4-f924cedd8c6f" providerId="ADAL" clId="{09A22CCF-6E03-4840-8694-C32108BF84A8}" dt="2018-03-31T06:15:04.672" v="2110" actId="26606"/>
          <ac:spMkLst>
            <pc:docMk/>
            <pc:sldMk cId="1688262" sldId="280"/>
            <ac:spMk id="21" creationId="{11CB283B-70B7-4C70-8FB2-5E3FC0D67257}"/>
          </ac:spMkLst>
        </pc:spChg>
        <pc:graphicFrameChg chg="add del">
          <ac:chgData name="Chengzhong LIU" userId="eb837033-4a0e-4582-92b4-f924cedd8c6f" providerId="ADAL" clId="{09A22CCF-6E03-4840-8694-C32108BF84A8}" dt="2018-03-31T06:14:53.336" v="2106" actId="26606"/>
          <ac:graphicFrameMkLst>
            <pc:docMk/>
            <pc:sldMk cId="1688262" sldId="280"/>
            <ac:graphicFrameMk id="5" creationId="{160D50D5-BB4E-4B3B-9BAB-2D1F51FADC76}"/>
          </ac:graphicFrameMkLst>
        </pc:graphicFrameChg>
        <pc:graphicFrameChg chg="add del">
          <ac:chgData name="Chengzhong LIU" userId="eb837033-4a0e-4582-92b4-f924cedd8c6f" providerId="ADAL" clId="{09A22CCF-6E03-4840-8694-C32108BF84A8}" dt="2018-03-31T06:15:17.752" v="2112" actId="26606"/>
          <ac:graphicFrameMkLst>
            <pc:docMk/>
            <pc:sldMk cId="1688262" sldId="280"/>
            <ac:graphicFrameMk id="9" creationId="{8D8E5896-A19C-497A-9767-5861CC0A550B}"/>
          </ac:graphicFrameMkLst>
        </pc:graphicFrameChg>
        <pc:graphicFrameChg chg="add del">
          <ac:chgData name="Chengzhong LIU" userId="eb837033-4a0e-4582-92b4-f924cedd8c6f" providerId="ADAL" clId="{09A22CCF-6E03-4840-8694-C32108BF84A8}" dt="2018-03-31T06:14:57.506" v="2108" actId="26606"/>
          <ac:graphicFrameMkLst>
            <pc:docMk/>
            <pc:sldMk cId="1688262" sldId="280"/>
            <ac:graphicFrameMk id="18" creationId="{33202E93-0366-4E20-A418-9197E95FB928}"/>
          </ac:graphicFrameMkLst>
        </pc:graphicFrameChg>
        <pc:cxnChg chg="add del">
          <ac:chgData name="Chengzhong LIU" userId="eb837033-4a0e-4582-92b4-f924cedd8c6f" providerId="ADAL" clId="{09A22CCF-6E03-4840-8694-C32108BF84A8}" dt="2018-03-31T06:15:04.672" v="2110" actId="26606"/>
          <ac:cxnSpMkLst>
            <pc:docMk/>
            <pc:sldMk cId="1688262" sldId="280"/>
            <ac:cxnSpMk id="20" creationId="{2D72A2C9-F3CA-4216-8BAD-FA4C970C3C4E}"/>
          </ac:cxnSpMkLst>
        </pc:cxnChg>
      </pc:sldChg>
      <pc:sldChg chg="add">
        <pc:chgData name="Chengzhong LIU" userId="eb837033-4a0e-4582-92b4-f924cedd8c6f" providerId="ADAL" clId="{09A22CCF-6E03-4840-8694-C32108BF84A8}" dt="2018-03-31T06:04:59.172" v="1571"/>
        <pc:sldMkLst>
          <pc:docMk/>
          <pc:sldMk cId="3879325118" sldId="285"/>
        </pc:sldMkLst>
      </pc:sldChg>
      <pc:sldChg chg="addSp delSp modSp add mod setBg setClrOvrMap">
        <pc:chgData name="Chengzhong LIU" userId="eb837033-4a0e-4582-92b4-f924cedd8c6f" providerId="ADAL" clId="{09A22CCF-6E03-4840-8694-C32108BF84A8}" dt="2018-03-31T06:18:42.805" v="2268" actId="26606"/>
        <pc:sldMkLst>
          <pc:docMk/>
          <pc:sldMk cId="459547345" sldId="286"/>
        </pc:sldMkLst>
        <pc:spChg chg="mod">
          <ac:chgData name="Chengzhong LIU" userId="eb837033-4a0e-4582-92b4-f924cedd8c6f" providerId="ADAL" clId="{09A22CCF-6E03-4840-8694-C32108BF84A8}" dt="2018-03-31T06:18:42.805" v="2268" actId="26606"/>
          <ac:spMkLst>
            <pc:docMk/>
            <pc:sldMk cId="459547345" sldId="286"/>
            <ac:spMk id="2" creationId="{EE4055ED-A149-4519-90C0-B6A68AEA7327}"/>
          </ac:spMkLst>
        </pc:spChg>
        <pc:spChg chg="add del mod">
          <ac:chgData name="Chengzhong LIU" userId="eb837033-4a0e-4582-92b4-f924cedd8c6f" providerId="ADAL" clId="{09A22CCF-6E03-4840-8694-C32108BF84A8}" dt="2018-03-31T06:18:42.805" v="2268" actId="26606"/>
          <ac:spMkLst>
            <pc:docMk/>
            <pc:sldMk cId="459547345" sldId="286"/>
            <ac:spMk id="3" creationId="{A2DBC728-4FCC-4C59-B87A-75B267912605}"/>
          </ac:spMkLst>
        </pc:spChg>
        <pc:spChg chg="add del">
          <ac:chgData name="Chengzhong LIU" userId="eb837033-4a0e-4582-92b4-f924cedd8c6f" providerId="ADAL" clId="{09A22CCF-6E03-4840-8694-C32108BF84A8}" dt="2018-03-31T06:18:24.932" v="2255" actId="26606"/>
          <ac:spMkLst>
            <pc:docMk/>
            <pc:sldMk cId="459547345" sldId="286"/>
            <ac:spMk id="10" creationId="{BE95D989-81FA-4BAD-9AD5-E46CEDA91B36}"/>
          </ac:spMkLst>
        </pc:spChg>
        <pc:spChg chg="add del">
          <ac:chgData name="Chengzhong LIU" userId="eb837033-4a0e-4582-92b4-f924cedd8c6f" providerId="ADAL" clId="{09A22CCF-6E03-4840-8694-C32108BF84A8}" dt="2018-03-31T06:18:24.932" v="2255" actId="26606"/>
          <ac:spMkLst>
            <pc:docMk/>
            <pc:sldMk cId="459547345" sldId="286"/>
            <ac:spMk id="12" creationId="{156189E5-8A3E-4CFD-B71B-CCD0F8495E56}"/>
          </ac:spMkLst>
        </pc:spChg>
        <pc:spChg chg="add del">
          <ac:chgData name="Chengzhong LIU" userId="eb837033-4a0e-4582-92b4-f924cedd8c6f" providerId="ADAL" clId="{09A22CCF-6E03-4840-8694-C32108BF84A8}" dt="2018-03-31T06:18:26.108" v="2257" actId="26606"/>
          <ac:spMkLst>
            <pc:docMk/>
            <pc:sldMk cId="459547345" sldId="286"/>
            <ac:spMk id="14" creationId="{08E7ACFB-B791-4C23-8B17-013FEDC09A89}"/>
          </ac:spMkLst>
        </pc:spChg>
        <pc:spChg chg="add del">
          <ac:chgData name="Chengzhong LIU" userId="eb837033-4a0e-4582-92b4-f924cedd8c6f" providerId="ADAL" clId="{09A22CCF-6E03-4840-8694-C32108BF84A8}" dt="2018-03-31T06:18:26.108" v="2257" actId="26606"/>
          <ac:spMkLst>
            <pc:docMk/>
            <pc:sldMk cId="459547345" sldId="286"/>
            <ac:spMk id="15" creationId="{3B0DF90E-6BAD-4E82-8FDF-717C9A357378}"/>
          </ac:spMkLst>
        </pc:spChg>
        <pc:spChg chg="add del">
          <ac:chgData name="Chengzhong LIU" userId="eb837033-4a0e-4582-92b4-f924cedd8c6f" providerId="ADAL" clId="{09A22CCF-6E03-4840-8694-C32108BF84A8}" dt="2018-03-31T06:18:26.108" v="2257" actId="26606"/>
          <ac:spMkLst>
            <pc:docMk/>
            <pc:sldMk cId="459547345" sldId="286"/>
            <ac:spMk id="16" creationId="{13DCC859-0434-4BB8-B6C5-09C88AE698FB}"/>
          </ac:spMkLst>
        </pc:spChg>
        <pc:spChg chg="add del">
          <ac:chgData name="Chengzhong LIU" userId="eb837033-4a0e-4582-92b4-f924cedd8c6f" providerId="ADAL" clId="{09A22CCF-6E03-4840-8694-C32108BF84A8}" dt="2018-03-31T06:18:32.306" v="2259" actId="26606"/>
          <ac:spMkLst>
            <pc:docMk/>
            <pc:sldMk cId="459547345" sldId="286"/>
            <ac:spMk id="19" creationId="{3B0DF90E-6BAD-4E82-8FDF-717C9A357378}"/>
          </ac:spMkLst>
        </pc:spChg>
        <pc:spChg chg="add del">
          <ac:chgData name="Chengzhong LIU" userId="eb837033-4a0e-4582-92b4-f924cedd8c6f" providerId="ADAL" clId="{09A22CCF-6E03-4840-8694-C32108BF84A8}" dt="2018-03-31T06:18:32.306" v="2259" actId="26606"/>
          <ac:spMkLst>
            <pc:docMk/>
            <pc:sldMk cId="459547345" sldId="286"/>
            <ac:spMk id="20" creationId="{13DCC859-0434-4BB8-B6C5-09C88AE698FB}"/>
          </ac:spMkLst>
        </pc:spChg>
        <pc:spChg chg="add del">
          <ac:chgData name="Chengzhong LIU" userId="eb837033-4a0e-4582-92b4-f924cedd8c6f" providerId="ADAL" clId="{09A22CCF-6E03-4840-8694-C32108BF84A8}" dt="2018-03-31T06:18:32.306" v="2259" actId="26606"/>
          <ac:spMkLst>
            <pc:docMk/>
            <pc:sldMk cId="459547345" sldId="286"/>
            <ac:spMk id="21" creationId="{08E7ACFB-B791-4C23-8B17-013FEDC09A89}"/>
          </ac:spMkLst>
        </pc:spChg>
        <pc:spChg chg="add del">
          <ac:chgData name="Chengzhong LIU" userId="eb837033-4a0e-4582-92b4-f924cedd8c6f" providerId="ADAL" clId="{09A22CCF-6E03-4840-8694-C32108BF84A8}" dt="2018-03-31T06:18:33.907" v="2261" actId="26606"/>
          <ac:spMkLst>
            <pc:docMk/>
            <pc:sldMk cId="459547345" sldId="286"/>
            <ac:spMk id="24" creationId="{BE95D989-81FA-4BAD-9AD5-E46CEDA91B36}"/>
          </ac:spMkLst>
        </pc:spChg>
        <pc:spChg chg="add del">
          <ac:chgData name="Chengzhong LIU" userId="eb837033-4a0e-4582-92b4-f924cedd8c6f" providerId="ADAL" clId="{09A22CCF-6E03-4840-8694-C32108BF84A8}" dt="2018-03-31T06:18:33.907" v="2261" actId="26606"/>
          <ac:spMkLst>
            <pc:docMk/>
            <pc:sldMk cId="459547345" sldId="286"/>
            <ac:spMk id="25" creationId="{156189E5-8A3E-4CFD-B71B-CCD0F8495E56}"/>
          </ac:spMkLst>
        </pc:spChg>
        <pc:spChg chg="add del">
          <ac:chgData name="Chengzhong LIU" userId="eb837033-4a0e-4582-92b4-f924cedd8c6f" providerId="ADAL" clId="{09A22CCF-6E03-4840-8694-C32108BF84A8}" dt="2018-03-31T06:18:35.494" v="2263" actId="26606"/>
          <ac:spMkLst>
            <pc:docMk/>
            <pc:sldMk cId="459547345" sldId="286"/>
            <ac:spMk id="28" creationId="{BE95D989-81FA-4BAD-9AD5-E46CEDA91B36}"/>
          </ac:spMkLst>
        </pc:spChg>
        <pc:spChg chg="add del">
          <ac:chgData name="Chengzhong LIU" userId="eb837033-4a0e-4582-92b4-f924cedd8c6f" providerId="ADAL" clId="{09A22CCF-6E03-4840-8694-C32108BF84A8}" dt="2018-03-31T06:18:35.494" v="2263" actId="26606"/>
          <ac:spMkLst>
            <pc:docMk/>
            <pc:sldMk cId="459547345" sldId="286"/>
            <ac:spMk id="29" creationId="{156189E5-8A3E-4CFD-B71B-CCD0F8495E56}"/>
          </ac:spMkLst>
        </pc:spChg>
        <pc:spChg chg="add del">
          <ac:chgData name="Chengzhong LIU" userId="eb837033-4a0e-4582-92b4-f924cedd8c6f" providerId="ADAL" clId="{09A22CCF-6E03-4840-8694-C32108BF84A8}" dt="2018-03-31T06:18:40.323" v="2265" actId="26606"/>
          <ac:spMkLst>
            <pc:docMk/>
            <pc:sldMk cId="459547345" sldId="286"/>
            <ac:spMk id="32" creationId="{BE95D989-81FA-4BAD-9AD5-E46CEDA91B36}"/>
          </ac:spMkLst>
        </pc:spChg>
        <pc:spChg chg="add del">
          <ac:chgData name="Chengzhong LIU" userId="eb837033-4a0e-4582-92b4-f924cedd8c6f" providerId="ADAL" clId="{09A22CCF-6E03-4840-8694-C32108BF84A8}" dt="2018-03-31T06:18:40.323" v="2265" actId="26606"/>
          <ac:spMkLst>
            <pc:docMk/>
            <pc:sldMk cId="459547345" sldId="286"/>
            <ac:spMk id="33" creationId="{156189E5-8A3E-4CFD-B71B-CCD0F8495E56}"/>
          </ac:spMkLst>
        </pc:spChg>
        <pc:spChg chg="add del">
          <ac:chgData name="Chengzhong LIU" userId="eb837033-4a0e-4582-92b4-f924cedd8c6f" providerId="ADAL" clId="{09A22CCF-6E03-4840-8694-C32108BF84A8}" dt="2018-03-31T06:18:42.786" v="2267" actId="26606"/>
          <ac:spMkLst>
            <pc:docMk/>
            <pc:sldMk cId="459547345" sldId="286"/>
            <ac:spMk id="36" creationId="{BE95D989-81FA-4BAD-9AD5-E46CEDA91B36}"/>
          </ac:spMkLst>
        </pc:spChg>
        <pc:spChg chg="add del">
          <ac:chgData name="Chengzhong LIU" userId="eb837033-4a0e-4582-92b4-f924cedd8c6f" providerId="ADAL" clId="{09A22CCF-6E03-4840-8694-C32108BF84A8}" dt="2018-03-31T06:18:42.786" v="2267" actId="26606"/>
          <ac:spMkLst>
            <pc:docMk/>
            <pc:sldMk cId="459547345" sldId="286"/>
            <ac:spMk id="37" creationId="{156189E5-8A3E-4CFD-B71B-CCD0F8495E56}"/>
          </ac:spMkLst>
        </pc:spChg>
        <pc:spChg chg="add">
          <ac:chgData name="Chengzhong LIU" userId="eb837033-4a0e-4582-92b4-f924cedd8c6f" providerId="ADAL" clId="{09A22CCF-6E03-4840-8694-C32108BF84A8}" dt="2018-03-31T06:18:42.805" v="2268" actId="26606"/>
          <ac:spMkLst>
            <pc:docMk/>
            <pc:sldMk cId="459547345" sldId="286"/>
            <ac:spMk id="40" creationId="{BE95D989-81FA-4BAD-9AD5-E46CEDA91B36}"/>
          </ac:spMkLst>
        </pc:spChg>
        <pc:spChg chg="add">
          <ac:chgData name="Chengzhong LIU" userId="eb837033-4a0e-4582-92b4-f924cedd8c6f" providerId="ADAL" clId="{09A22CCF-6E03-4840-8694-C32108BF84A8}" dt="2018-03-31T06:18:42.805" v="2268" actId="26606"/>
          <ac:spMkLst>
            <pc:docMk/>
            <pc:sldMk cId="459547345" sldId="286"/>
            <ac:spMk id="41" creationId="{156189E5-8A3E-4CFD-B71B-CCD0F8495E56}"/>
          </ac:spMkLst>
        </pc:spChg>
        <pc:graphicFrameChg chg="add del">
          <ac:chgData name="Chengzhong LIU" userId="eb837033-4a0e-4582-92b4-f924cedd8c6f" providerId="ADAL" clId="{09A22CCF-6E03-4840-8694-C32108BF84A8}" dt="2018-03-31T06:18:24.932" v="2255" actId="26606"/>
          <ac:graphicFrameMkLst>
            <pc:docMk/>
            <pc:sldMk cId="459547345" sldId="286"/>
            <ac:graphicFrameMk id="5" creationId="{8514E337-EE84-4257-9714-5E0E11F0BF0C}"/>
          </ac:graphicFrameMkLst>
        </pc:graphicFrameChg>
        <pc:graphicFrameChg chg="add del">
          <ac:chgData name="Chengzhong LIU" userId="eb837033-4a0e-4582-92b4-f924cedd8c6f" providerId="ADAL" clId="{09A22CCF-6E03-4840-8694-C32108BF84A8}" dt="2018-03-31T06:18:26.108" v="2257" actId="26606"/>
          <ac:graphicFrameMkLst>
            <pc:docMk/>
            <pc:sldMk cId="459547345" sldId="286"/>
            <ac:graphicFrameMk id="17" creationId="{83E45546-1BBF-488A-BD7B-56E28E9C226A}"/>
          </ac:graphicFrameMkLst>
        </pc:graphicFrameChg>
        <pc:graphicFrameChg chg="add del">
          <ac:chgData name="Chengzhong LIU" userId="eb837033-4a0e-4582-92b4-f924cedd8c6f" providerId="ADAL" clId="{09A22CCF-6E03-4840-8694-C32108BF84A8}" dt="2018-03-31T06:18:32.306" v="2259" actId="26606"/>
          <ac:graphicFrameMkLst>
            <pc:docMk/>
            <pc:sldMk cId="459547345" sldId="286"/>
            <ac:graphicFrameMk id="22" creationId="{F00A4EB2-B671-4D06-B323-1CC33AA0F989}"/>
          </ac:graphicFrameMkLst>
        </pc:graphicFrameChg>
        <pc:graphicFrameChg chg="add del">
          <ac:chgData name="Chengzhong LIU" userId="eb837033-4a0e-4582-92b4-f924cedd8c6f" providerId="ADAL" clId="{09A22CCF-6E03-4840-8694-C32108BF84A8}" dt="2018-03-31T06:18:33.907" v="2261" actId="26606"/>
          <ac:graphicFrameMkLst>
            <pc:docMk/>
            <pc:sldMk cId="459547345" sldId="286"/>
            <ac:graphicFrameMk id="26" creationId="{8514E337-EE84-4257-9714-5E0E11F0BF0C}"/>
          </ac:graphicFrameMkLst>
        </pc:graphicFrameChg>
        <pc:graphicFrameChg chg="add del">
          <ac:chgData name="Chengzhong LIU" userId="eb837033-4a0e-4582-92b4-f924cedd8c6f" providerId="ADAL" clId="{09A22CCF-6E03-4840-8694-C32108BF84A8}" dt="2018-03-31T06:18:35.494" v="2263" actId="26606"/>
          <ac:graphicFrameMkLst>
            <pc:docMk/>
            <pc:sldMk cId="459547345" sldId="286"/>
            <ac:graphicFrameMk id="30" creationId="{235751BC-E5BF-4A72-8DCC-7D014C9ABABA}"/>
          </ac:graphicFrameMkLst>
        </pc:graphicFrameChg>
        <pc:graphicFrameChg chg="add del">
          <ac:chgData name="Chengzhong LIU" userId="eb837033-4a0e-4582-92b4-f924cedd8c6f" providerId="ADAL" clId="{09A22CCF-6E03-4840-8694-C32108BF84A8}" dt="2018-03-31T06:18:40.323" v="2265" actId="26606"/>
          <ac:graphicFrameMkLst>
            <pc:docMk/>
            <pc:sldMk cId="459547345" sldId="286"/>
            <ac:graphicFrameMk id="34" creationId="{8514E337-EE84-4257-9714-5E0E11F0BF0C}"/>
          </ac:graphicFrameMkLst>
        </pc:graphicFrameChg>
        <pc:graphicFrameChg chg="add del">
          <ac:chgData name="Chengzhong LIU" userId="eb837033-4a0e-4582-92b4-f924cedd8c6f" providerId="ADAL" clId="{09A22CCF-6E03-4840-8694-C32108BF84A8}" dt="2018-03-31T06:18:42.786" v="2267" actId="26606"/>
          <ac:graphicFrameMkLst>
            <pc:docMk/>
            <pc:sldMk cId="459547345" sldId="286"/>
            <ac:graphicFrameMk id="38" creationId="{F294F332-15A4-41D3-8C73-8711D48D71A4}"/>
          </ac:graphicFrameMkLst>
        </pc:graphicFrameChg>
        <pc:graphicFrameChg chg="add">
          <ac:chgData name="Chengzhong LIU" userId="eb837033-4a0e-4582-92b4-f924cedd8c6f" providerId="ADAL" clId="{09A22CCF-6E03-4840-8694-C32108BF84A8}" dt="2018-03-31T06:18:42.805" v="2268" actId="26606"/>
          <ac:graphicFrameMkLst>
            <pc:docMk/>
            <pc:sldMk cId="459547345" sldId="286"/>
            <ac:graphicFrameMk id="42" creationId="{8514E337-EE84-4257-9714-5E0E11F0BF0C}"/>
          </ac:graphicFrameMkLst>
        </pc:graphicFrameChg>
      </pc:sldChg>
      <pc:sldChg chg="addSp delSp modSp add mod setBg setClrOvrMap">
        <pc:chgData name="Chengzhong LIU" userId="eb837033-4a0e-4582-92b4-f924cedd8c6f" providerId="ADAL" clId="{09A22CCF-6E03-4840-8694-C32108BF84A8}" dt="2018-03-31T06:21:01.057" v="2332" actId="26606"/>
        <pc:sldMkLst>
          <pc:docMk/>
          <pc:sldMk cId="2988999558" sldId="287"/>
        </pc:sldMkLst>
        <pc:spChg chg="mod">
          <ac:chgData name="Chengzhong LIU" userId="eb837033-4a0e-4582-92b4-f924cedd8c6f" providerId="ADAL" clId="{09A22CCF-6E03-4840-8694-C32108BF84A8}" dt="2018-03-31T06:21:01.057" v="2332" actId="26606"/>
          <ac:spMkLst>
            <pc:docMk/>
            <pc:sldMk cId="2988999558" sldId="287"/>
            <ac:spMk id="2" creationId="{E40C588D-C5E6-44F0-A16E-FC36A6DD829E}"/>
          </ac:spMkLst>
        </pc:spChg>
        <pc:spChg chg="del mod">
          <ac:chgData name="Chengzhong LIU" userId="eb837033-4a0e-4582-92b4-f924cedd8c6f" providerId="ADAL" clId="{09A22CCF-6E03-4840-8694-C32108BF84A8}" dt="2018-03-31T06:20:42.070" v="2329" actId="478"/>
          <ac:spMkLst>
            <pc:docMk/>
            <pc:sldMk cId="2988999558" sldId="287"/>
            <ac:spMk id="3" creationId="{C5358121-E548-40AD-A16C-576DD6AE08E4}"/>
          </ac:spMkLst>
        </pc:spChg>
        <pc:spChg chg="add del">
          <ac:chgData name="Chengzhong LIU" userId="eb837033-4a0e-4582-92b4-f924cedd8c6f" providerId="ADAL" clId="{09A22CCF-6E03-4840-8694-C32108BF84A8}" dt="2018-03-31T06:21:01.045" v="2331" actId="26606"/>
          <ac:spMkLst>
            <pc:docMk/>
            <pc:sldMk cId="2988999558" sldId="287"/>
            <ac:spMk id="7" creationId="{0482A7D0-DB09-4EBA-8D52-E6A5934B668D}"/>
          </ac:spMkLst>
        </pc:spChg>
        <pc:spChg chg="add del">
          <ac:chgData name="Chengzhong LIU" userId="eb837033-4a0e-4582-92b4-f924cedd8c6f" providerId="ADAL" clId="{09A22CCF-6E03-4840-8694-C32108BF84A8}" dt="2018-03-31T06:21:01.045" v="2331" actId="26606"/>
          <ac:spMkLst>
            <pc:docMk/>
            <pc:sldMk cId="2988999558" sldId="287"/>
            <ac:spMk id="9" creationId="{1A3688C8-DFCE-4CCD-BCF0-5FB239E5072D}"/>
          </ac:spMkLst>
        </pc:spChg>
        <pc:spChg chg="add">
          <ac:chgData name="Chengzhong LIU" userId="eb837033-4a0e-4582-92b4-f924cedd8c6f" providerId="ADAL" clId="{09A22CCF-6E03-4840-8694-C32108BF84A8}" dt="2018-03-31T06:21:01.057" v="2332" actId="26606"/>
          <ac:spMkLst>
            <pc:docMk/>
            <pc:sldMk cId="2988999558" sldId="287"/>
            <ac:spMk id="12" creationId="{053FB2EE-284F-4C87-AB3D-BBF87A9FAB97}"/>
          </ac:spMkLst>
        </pc:spChg>
        <pc:spChg chg="add del">
          <ac:chgData name="Chengzhong LIU" userId="eb837033-4a0e-4582-92b4-f924cedd8c6f" providerId="ADAL" clId="{09A22CCF-6E03-4840-8694-C32108BF84A8}" dt="2018-03-31T06:21:01.045" v="2331" actId="26606"/>
          <ac:spMkLst>
            <pc:docMk/>
            <pc:sldMk cId="2988999558" sldId="287"/>
            <ac:spMk id="13" creationId="{8482FDCF-45F3-40F1-8751-19B7AFB3CFCE}"/>
          </ac:spMkLst>
        </pc:spChg>
        <pc:grpChg chg="add">
          <ac:chgData name="Chengzhong LIU" userId="eb837033-4a0e-4582-92b4-f924cedd8c6f" providerId="ADAL" clId="{09A22CCF-6E03-4840-8694-C32108BF84A8}" dt="2018-03-31T06:21:01.057" v="2332" actId="26606"/>
          <ac:grpSpMkLst>
            <pc:docMk/>
            <pc:sldMk cId="2988999558" sldId="287"/>
            <ac:grpSpMk id="15" creationId="{D2C4BFA1-2075-4901-9E24-E41D1FDD51FD}"/>
          </ac:grpSpMkLst>
        </pc:grpChg>
        <pc:cxnChg chg="add del">
          <ac:chgData name="Chengzhong LIU" userId="eb837033-4a0e-4582-92b4-f924cedd8c6f" providerId="ADAL" clId="{09A22CCF-6E03-4840-8694-C32108BF84A8}" dt="2018-03-31T06:21:01.045" v="2331" actId="26606"/>
          <ac:cxnSpMkLst>
            <pc:docMk/>
            <pc:sldMk cId="2988999558" sldId="287"/>
            <ac:cxnSpMk id="11" creationId="{D598FBE3-48D2-40A2-B7E6-F485834C8213}"/>
          </ac:cxnSpMkLst>
        </pc:cxnChg>
      </pc:sldChg>
      <pc:sldChg chg="addSp delSp add del setBg delDesignElem">
        <pc:chgData name="Chengzhong LIU" userId="eb837033-4a0e-4582-92b4-f924cedd8c6f" providerId="ADAL" clId="{09A22CCF-6E03-4840-8694-C32108BF84A8}" dt="2018-03-31T06:21:21.027" v="2335"/>
        <pc:sldMkLst>
          <pc:docMk/>
          <pc:sldMk cId="1189656558" sldId="288"/>
        </pc:sldMkLst>
        <pc:spChg chg="add del">
          <ac:chgData name="Chengzhong LIU" userId="eb837033-4a0e-4582-92b4-f924cedd8c6f" providerId="ADAL" clId="{09A22CCF-6E03-4840-8694-C32108BF84A8}" dt="2018-03-31T06:21:21.027" v="2335"/>
          <ac:spMkLst>
            <pc:docMk/>
            <pc:sldMk cId="1189656558" sldId="288"/>
            <ac:spMk id="12" creationId="{053FB2EE-284F-4C87-AB3D-BBF87A9FAB97}"/>
          </ac:spMkLst>
        </pc:spChg>
        <pc:grpChg chg="add del">
          <ac:chgData name="Chengzhong LIU" userId="eb837033-4a0e-4582-92b4-f924cedd8c6f" providerId="ADAL" clId="{09A22CCF-6E03-4840-8694-C32108BF84A8}" dt="2018-03-31T06:21:21.027" v="2335"/>
          <ac:grpSpMkLst>
            <pc:docMk/>
            <pc:sldMk cId="1189656558" sldId="288"/>
            <ac:grpSpMk id="15" creationId="{D2C4BFA1-2075-4901-9E24-E41D1FDD51FD}"/>
          </ac:grpSpMkLst>
        </pc:grpChg>
      </pc:sldChg>
      <pc:sldChg chg="addSp modSp add mod setBg setClrOvrMap">
        <pc:chgData name="Chengzhong LIU" userId="eb837033-4a0e-4582-92b4-f924cedd8c6f" providerId="ADAL" clId="{09A22CCF-6E03-4840-8694-C32108BF84A8}" dt="2018-03-31T06:22:03.293" v="2351" actId="26606"/>
        <pc:sldMkLst>
          <pc:docMk/>
          <pc:sldMk cId="1498494154" sldId="288"/>
        </pc:sldMkLst>
        <pc:spChg chg="mod">
          <ac:chgData name="Chengzhong LIU" userId="eb837033-4a0e-4582-92b4-f924cedd8c6f" providerId="ADAL" clId="{09A22CCF-6E03-4840-8694-C32108BF84A8}" dt="2018-03-31T06:22:03.293" v="2351" actId="26606"/>
          <ac:spMkLst>
            <pc:docMk/>
            <pc:sldMk cId="1498494154" sldId="288"/>
            <ac:spMk id="2" creationId="{9123787D-F7D1-4B71-8966-F7FD755D05D6}"/>
          </ac:spMkLst>
        </pc:spChg>
        <pc:spChg chg="add">
          <ac:chgData name="Chengzhong LIU" userId="eb837033-4a0e-4582-92b4-f924cedd8c6f" providerId="ADAL" clId="{09A22CCF-6E03-4840-8694-C32108BF84A8}" dt="2018-03-31T06:22:03.293" v="2351" actId="26606"/>
          <ac:spMkLst>
            <pc:docMk/>
            <pc:sldMk cId="1498494154" sldId="288"/>
            <ac:spMk id="12" creationId="{053FB2EE-284F-4C87-AB3D-BBF87A9FAB97}"/>
          </ac:spMkLst>
        </pc:spChg>
        <pc:grpChg chg="add">
          <ac:chgData name="Chengzhong LIU" userId="eb837033-4a0e-4582-92b4-f924cedd8c6f" providerId="ADAL" clId="{09A22CCF-6E03-4840-8694-C32108BF84A8}" dt="2018-03-31T06:22:03.293" v="2351" actId="26606"/>
          <ac:grpSpMkLst>
            <pc:docMk/>
            <pc:sldMk cId="1498494154" sldId="288"/>
            <ac:grpSpMk id="7" creationId="{D2C4BFA1-2075-4901-9E24-E41D1FDD51FD}"/>
          </ac:grpSpMkLst>
        </pc:grpChg>
      </pc:sldChg>
      <pc:sldChg chg="addSp modSp add mod setBg setClrOvrMap">
        <pc:chgData name="Chengzhong LIU" userId="eb837033-4a0e-4582-92b4-f924cedd8c6f" providerId="ADAL" clId="{09A22CCF-6E03-4840-8694-C32108BF84A8}" dt="2018-03-31T06:22:54.005" v="2355" actId="26606"/>
        <pc:sldMkLst>
          <pc:docMk/>
          <pc:sldMk cId="2438469747" sldId="289"/>
        </pc:sldMkLst>
        <pc:spChg chg="mod">
          <ac:chgData name="Chengzhong LIU" userId="eb837033-4a0e-4582-92b4-f924cedd8c6f" providerId="ADAL" clId="{09A22CCF-6E03-4840-8694-C32108BF84A8}" dt="2018-03-31T06:22:54.005" v="2355" actId="26606"/>
          <ac:spMkLst>
            <pc:docMk/>
            <pc:sldMk cId="2438469747" sldId="289"/>
            <ac:spMk id="2" creationId="{96526A84-44EF-42AC-AE10-FDA638EB6919}"/>
          </ac:spMkLst>
        </pc:spChg>
        <pc:spChg chg="add">
          <ac:chgData name="Chengzhong LIU" userId="eb837033-4a0e-4582-92b4-f924cedd8c6f" providerId="ADAL" clId="{09A22CCF-6E03-4840-8694-C32108BF84A8}" dt="2018-03-31T06:22:54.005" v="2355" actId="26606"/>
          <ac:spMkLst>
            <pc:docMk/>
            <pc:sldMk cId="2438469747" sldId="289"/>
            <ac:spMk id="12" creationId="{053FB2EE-284F-4C87-AB3D-BBF87A9FAB97}"/>
          </ac:spMkLst>
        </pc:spChg>
        <pc:grpChg chg="add">
          <ac:chgData name="Chengzhong LIU" userId="eb837033-4a0e-4582-92b4-f924cedd8c6f" providerId="ADAL" clId="{09A22CCF-6E03-4840-8694-C32108BF84A8}" dt="2018-03-31T06:22:54.005" v="2355" actId="26606"/>
          <ac:grpSpMkLst>
            <pc:docMk/>
            <pc:sldMk cId="2438469747" sldId="289"/>
            <ac:grpSpMk id="7" creationId="{D2C4BFA1-2075-4901-9E24-E41D1FDD51FD}"/>
          </ac:grpSpMkLst>
        </pc:grpChg>
      </pc:sldChg>
      <pc:sldChg chg="addSp modSp add mod setBg setClrOvrMap">
        <pc:chgData name="Chengzhong LIU" userId="eb837033-4a0e-4582-92b4-f924cedd8c6f" providerId="ADAL" clId="{09A22CCF-6E03-4840-8694-C32108BF84A8}" dt="2018-03-31T06:23:46.993" v="2379" actId="26606"/>
        <pc:sldMkLst>
          <pc:docMk/>
          <pc:sldMk cId="3895627509" sldId="290"/>
        </pc:sldMkLst>
        <pc:spChg chg="mod">
          <ac:chgData name="Chengzhong LIU" userId="eb837033-4a0e-4582-92b4-f924cedd8c6f" providerId="ADAL" clId="{09A22CCF-6E03-4840-8694-C32108BF84A8}" dt="2018-03-31T06:23:46.993" v="2379" actId="26606"/>
          <ac:spMkLst>
            <pc:docMk/>
            <pc:sldMk cId="3895627509" sldId="290"/>
            <ac:spMk id="2" creationId="{B452C1DE-117F-42A0-995E-A0F93E42D87C}"/>
          </ac:spMkLst>
        </pc:spChg>
        <pc:spChg chg="add">
          <ac:chgData name="Chengzhong LIU" userId="eb837033-4a0e-4582-92b4-f924cedd8c6f" providerId="ADAL" clId="{09A22CCF-6E03-4840-8694-C32108BF84A8}" dt="2018-03-31T06:23:46.993" v="2379" actId="26606"/>
          <ac:spMkLst>
            <pc:docMk/>
            <pc:sldMk cId="3895627509" sldId="290"/>
            <ac:spMk id="12" creationId="{053FB2EE-284F-4C87-AB3D-BBF87A9FAB97}"/>
          </ac:spMkLst>
        </pc:spChg>
        <pc:grpChg chg="add">
          <ac:chgData name="Chengzhong LIU" userId="eb837033-4a0e-4582-92b4-f924cedd8c6f" providerId="ADAL" clId="{09A22CCF-6E03-4840-8694-C32108BF84A8}" dt="2018-03-31T06:23:46.993" v="2379" actId="26606"/>
          <ac:grpSpMkLst>
            <pc:docMk/>
            <pc:sldMk cId="3895627509" sldId="290"/>
            <ac:grpSpMk id="7" creationId="{D2C4BFA1-2075-4901-9E24-E41D1FDD51FD}"/>
          </ac:grpSpMkLst>
        </pc:gr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6BB6EF-87AF-430D-B645-7DF9EE540DA4}" type="doc">
      <dgm:prSet loTypeId="urn:microsoft.com/office/officeart/2005/8/layout/default" loCatId="list" qsTypeId="urn:microsoft.com/office/officeart/2005/8/quickstyle/simple3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F75A48F-2A87-4378-A6EB-DF060972CF3B}">
      <dgm:prSet/>
      <dgm:spPr/>
      <dgm:t>
        <a:bodyPr/>
        <a:lstStyle/>
        <a:p>
          <a:r>
            <a:rPr lang="en-US"/>
            <a:t>Wenqian (UC Santa Cruz, Major in Economy)</a:t>
          </a:r>
        </a:p>
      </dgm:t>
    </dgm:pt>
    <dgm:pt modelId="{F07D168E-B0A7-4129-B0C2-64DCD52EB9E8}" type="parTrans" cxnId="{A774579C-053A-4F7F-B064-DF0E0BDDFB2B}">
      <dgm:prSet/>
      <dgm:spPr/>
      <dgm:t>
        <a:bodyPr/>
        <a:lstStyle/>
        <a:p>
          <a:endParaRPr lang="en-US"/>
        </a:p>
      </dgm:t>
    </dgm:pt>
    <dgm:pt modelId="{93FEDE29-2371-4110-85B5-53ED651ECADA}" type="sibTrans" cxnId="{A774579C-053A-4F7F-B064-DF0E0BDDFB2B}">
      <dgm:prSet/>
      <dgm:spPr/>
      <dgm:t>
        <a:bodyPr/>
        <a:lstStyle/>
        <a:p>
          <a:endParaRPr lang="en-US"/>
        </a:p>
      </dgm:t>
    </dgm:pt>
    <dgm:pt modelId="{3F74516F-3659-4EBD-9953-0D524FC1E48D}">
      <dgm:prSet/>
      <dgm:spPr/>
      <dgm:t>
        <a:bodyPr/>
        <a:lstStyle/>
        <a:p>
          <a:r>
            <a:rPr lang="en-US"/>
            <a:t>Kaijun (HKUST, Major in Computer Science)</a:t>
          </a:r>
        </a:p>
      </dgm:t>
    </dgm:pt>
    <dgm:pt modelId="{D0ED3DB8-777F-4AE7-818D-455AF83F8924}" type="parTrans" cxnId="{49966D47-3533-4CE7-ABC8-793F873F23D8}">
      <dgm:prSet/>
      <dgm:spPr/>
      <dgm:t>
        <a:bodyPr/>
        <a:lstStyle/>
        <a:p>
          <a:endParaRPr lang="en-US"/>
        </a:p>
      </dgm:t>
    </dgm:pt>
    <dgm:pt modelId="{55A658A4-B4A4-4F6B-9DF8-6F7B2447C3C7}" type="sibTrans" cxnId="{49966D47-3533-4CE7-ABC8-793F873F23D8}">
      <dgm:prSet/>
      <dgm:spPr/>
      <dgm:t>
        <a:bodyPr/>
        <a:lstStyle/>
        <a:p>
          <a:endParaRPr lang="en-US"/>
        </a:p>
      </dgm:t>
    </dgm:pt>
    <dgm:pt modelId="{348C097E-9D2A-4D80-90E3-A30CF1F587DC}" type="pres">
      <dgm:prSet presAssocID="{146BB6EF-87AF-430D-B645-7DF9EE540DA4}" presName="diagram" presStyleCnt="0">
        <dgm:presLayoutVars>
          <dgm:dir/>
          <dgm:resizeHandles val="exact"/>
        </dgm:presLayoutVars>
      </dgm:prSet>
      <dgm:spPr/>
    </dgm:pt>
    <dgm:pt modelId="{A90064B2-09DE-46D0-B63C-5321A752F47F}" type="pres">
      <dgm:prSet presAssocID="{1F75A48F-2A87-4378-A6EB-DF060972CF3B}" presName="node" presStyleLbl="node1" presStyleIdx="0" presStyleCnt="2">
        <dgm:presLayoutVars>
          <dgm:bulletEnabled val="1"/>
        </dgm:presLayoutVars>
      </dgm:prSet>
      <dgm:spPr/>
    </dgm:pt>
    <dgm:pt modelId="{4F0DA36E-28D1-461B-AB4E-666C4C8B8720}" type="pres">
      <dgm:prSet presAssocID="{93FEDE29-2371-4110-85B5-53ED651ECADA}" presName="sibTrans" presStyleCnt="0"/>
      <dgm:spPr/>
    </dgm:pt>
    <dgm:pt modelId="{E607E0AF-3492-4BF1-BE59-C216E2CB1946}" type="pres">
      <dgm:prSet presAssocID="{3F74516F-3659-4EBD-9953-0D524FC1E48D}" presName="node" presStyleLbl="node1" presStyleIdx="1" presStyleCnt="2">
        <dgm:presLayoutVars>
          <dgm:bulletEnabled val="1"/>
        </dgm:presLayoutVars>
      </dgm:prSet>
      <dgm:spPr/>
    </dgm:pt>
  </dgm:ptLst>
  <dgm:cxnLst>
    <dgm:cxn modelId="{49966D47-3533-4CE7-ABC8-793F873F23D8}" srcId="{146BB6EF-87AF-430D-B645-7DF9EE540DA4}" destId="{3F74516F-3659-4EBD-9953-0D524FC1E48D}" srcOrd="1" destOrd="0" parTransId="{D0ED3DB8-777F-4AE7-818D-455AF83F8924}" sibTransId="{55A658A4-B4A4-4F6B-9DF8-6F7B2447C3C7}"/>
    <dgm:cxn modelId="{910D204E-D1DE-4580-AC1C-3F15C94654C8}" type="presOf" srcId="{146BB6EF-87AF-430D-B645-7DF9EE540DA4}" destId="{348C097E-9D2A-4D80-90E3-A30CF1F587DC}" srcOrd="0" destOrd="0" presId="urn:microsoft.com/office/officeart/2005/8/layout/default"/>
    <dgm:cxn modelId="{A774579C-053A-4F7F-B064-DF0E0BDDFB2B}" srcId="{146BB6EF-87AF-430D-B645-7DF9EE540DA4}" destId="{1F75A48F-2A87-4378-A6EB-DF060972CF3B}" srcOrd="0" destOrd="0" parTransId="{F07D168E-B0A7-4129-B0C2-64DCD52EB9E8}" sibTransId="{93FEDE29-2371-4110-85B5-53ED651ECADA}"/>
    <dgm:cxn modelId="{7479E7DC-80EC-4D78-914F-6735252BD394}" type="presOf" srcId="{3F74516F-3659-4EBD-9953-0D524FC1E48D}" destId="{E607E0AF-3492-4BF1-BE59-C216E2CB1946}" srcOrd="0" destOrd="0" presId="urn:microsoft.com/office/officeart/2005/8/layout/default"/>
    <dgm:cxn modelId="{8010F7F0-0CFB-481A-8E7D-367EFC038C99}" type="presOf" srcId="{1F75A48F-2A87-4378-A6EB-DF060972CF3B}" destId="{A90064B2-09DE-46D0-B63C-5321A752F47F}" srcOrd="0" destOrd="0" presId="urn:microsoft.com/office/officeart/2005/8/layout/default"/>
    <dgm:cxn modelId="{EE630FC9-E600-4401-B7A0-96CBF6C793C0}" type="presParOf" srcId="{348C097E-9D2A-4D80-90E3-A30CF1F587DC}" destId="{A90064B2-09DE-46D0-B63C-5321A752F47F}" srcOrd="0" destOrd="0" presId="urn:microsoft.com/office/officeart/2005/8/layout/default"/>
    <dgm:cxn modelId="{E6AE1A32-1096-4D2C-B84C-FE8CD12B9AB8}" type="presParOf" srcId="{348C097E-9D2A-4D80-90E3-A30CF1F587DC}" destId="{4F0DA36E-28D1-461B-AB4E-666C4C8B8720}" srcOrd="1" destOrd="0" presId="urn:microsoft.com/office/officeart/2005/8/layout/default"/>
    <dgm:cxn modelId="{00C02BF5-EAF1-4342-8A6D-661C67707076}" type="presParOf" srcId="{348C097E-9D2A-4D80-90E3-A30CF1F587DC}" destId="{E607E0AF-3492-4BF1-BE59-C216E2CB1946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0064B2-09DE-46D0-B63C-5321A752F47F}">
      <dsp:nvSpPr>
        <dsp:cNvPr id="0" name=""/>
        <dsp:cNvSpPr/>
      </dsp:nvSpPr>
      <dsp:spPr>
        <a:xfrm>
          <a:off x="903932" y="2902"/>
          <a:ext cx="4281785" cy="256907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Wenqian (UC Santa Cruz, Major in Economy)</a:t>
          </a:r>
        </a:p>
      </dsp:txBody>
      <dsp:txXfrm>
        <a:off x="903932" y="2902"/>
        <a:ext cx="4281785" cy="2569071"/>
      </dsp:txXfrm>
    </dsp:sp>
    <dsp:sp modelId="{E607E0AF-3492-4BF1-BE59-C216E2CB1946}">
      <dsp:nvSpPr>
        <dsp:cNvPr id="0" name=""/>
        <dsp:cNvSpPr/>
      </dsp:nvSpPr>
      <dsp:spPr>
        <a:xfrm>
          <a:off x="903932" y="3000151"/>
          <a:ext cx="4281785" cy="2569071"/>
        </a:xfrm>
        <a:prstGeom prst="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Kaijun (HKUST, Major in Computer Science)</a:t>
          </a:r>
        </a:p>
      </dsp:txBody>
      <dsp:txXfrm>
        <a:off x="903932" y="3000151"/>
        <a:ext cx="4281785" cy="25690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2C108-02F6-4148-B488-BE8065A00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E511FE-C923-4031-AB28-5399ABEF4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D4940-2F81-4135-BF58-DCAA00763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0F70-6D3B-4AF4-A434-8A3E8B96F5DE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39D60-75A9-49EE-A398-492607E24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B75F6-496A-40E2-8D71-A516F21CD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58C9-B7DF-45E5-B708-192F19B5A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36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60C1B-B9DA-462A-8143-78968E655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5FEE48-2201-4444-9275-E18496461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99CA0-BB9D-4301-B0F1-C5CF094D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0F70-6D3B-4AF4-A434-8A3E8B96F5DE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6C5C6-B3F8-4AB0-AEE3-D1D70A07D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2BFC6-B50E-4F72-A578-AC7FF663B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58C9-B7DF-45E5-B708-192F19B5A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4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7AB2CA-EE7D-4307-AF6A-E77EB824E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5653E-1B3C-4281-BEA8-875EEDA15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3F002-64D7-4A0A-AABD-F18AE4463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0F70-6D3B-4AF4-A434-8A3E8B96F5DE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4559A-CF9F-401B-9E93-B9AE0E25A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95CD5-5D5D-4ABE-BF72-A1386B7ED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58C9-B7DF-45E5-B708-192F19B5A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62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B5F3-D786-4890-BCBC-12C7AF2E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CE625-407C-4D6A-95DF-E25A3ADE0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1A224-6699-4ED9-B89D-257FB11F6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0F70-6D3B-4AF4-A434-8A3E8B96F5DE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37AA3-A881-4B57-9DE7-2F3E7DCFA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A3B46-1C16-429C-8EEF-FF27A5E2F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58C9-B7DF-45E5-B708-192F19B5A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97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28751-0484-4B19-9806-1B86CF9D7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7016C-E41D-4271-848C-6CFEC6F5E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EF8C7-FEB5-4A78-B0B9-525C4410C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0F70-6D3B-4AF4-A434-8A3E8B96F5DE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D03A0-BDFC-44C0-AE19-BAEE97C69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96535-6501-45C4-8195-25F5C7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58C9-B7DF-45E5-B708-192F19B5A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75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16631-804E-4874-ABE5-BCABE46C9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CC308-32E6-4F4E-AE9A-831290C9C0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22281E-CD5F-461D-B4D4-BDDB52D8F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A998A-8A97-4DD7-9EF4-2BBF8CD96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0F70-6D3B-4AF4-A434-8A3E8B96F5DE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54516-B31C-4C99-970A-7A67FE6A1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14285-57BD-4242-8968-57F941DEE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58C9-B7DF-45E5-B708-192F19B5A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12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BD22F-E2A1-4805-B205-7F01BD3C5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98CD9-75D8-47D0-8D71-A22145647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104B04-2162-40BE-A6F7-F907150D1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6B31C0-B1A7-45E5-BB9D-1F08ED3E6A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4FAB94-EDDD-4E4F-91E2-02E59C095B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6112F1-9D57-460C-A8C6-E45486FB4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0F70-6D3B-4AF4-A434-8A3E8B96F5DE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7331C4-226D-4B69-98CC-E214B89A7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2C64DB-3314-46FA-BC6B-F170B860F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58C9-B7DF-45E5-B708-192F19B5A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16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0AAEA-9104-409A-A501-E5603B33C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7074DE-BC3F-49E1-972B-E0C86D6B6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0F70-6D3B-4AF4-A434-8A3E8B96F5DE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9CDDB7-B0FF-4412-82D2-8B14299FB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62C284-6A53-41E9-BEBD-84DF53A33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58C9-B7DF-45E5-B708-192F19B5A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34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907428-4631-4CF9-ACD5-F37B23F61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0F70-6D3B-4AF4-A434-8A3E8B96F5DE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F0C935-9440-4847-8383-3DBAF5913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2C8C8-3CC6-4B69-AFAF-2042CC1D6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58C9-B7DF-45E5-B708-192F19B5A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01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EA375-3D33-4A99-B1BF-71FD689E6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1A022-DD59-4689-B812-87F08BEDD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4FEEC-B7A5-4C03-AEA6-183D004F8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E9FDE-365F-43E1-A5CC-491CF0568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0F70-6D3B-4AF4-A434-8A3E8B96F5DE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AA224-C2E0-4851-9B70-6B0CB8DB4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4E6A3-F01B-4163-8839-B2A8B12CC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58C9-B7DF-45E5-B708-192F19B5A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24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E83BD-7197-4ACB-B63B-F0BFC3718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A3AC36-A803-4744-8B52-F6E9FAC9E6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01C754-BFB9-4706-81A5-B508E47D3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F5A21-58A4-4F27-9325-99CBD813D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0F70-6D3B-4AF4-A434-8A3E8B96F5DE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A4A1C-6AEF-4C16-A67B-AA21A1EA8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E3C96-30D4-4630-B2E7-34DECA099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58C9-B7DF-45E5-B708-192F19B5A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88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37FFC5-883E-46E2-A247-47B4C5E20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D07E4-A757-4D53-A365-1C4B8343F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00FDF-9A78-473A-B263-27E3F1B8A1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10F70-6D3B-4AF4-A434-8A3E8B96F5DE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35699-D510-4E59-94B2-CCC84D666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DEB15-0979-4B3B-94AD-B9E5295F2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658C9-B7DF-45E5-B708-192F19B5A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6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D8D46-3708-43C8-9CDB-01B404081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Tentative meeting schedule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B283B-70B7-4C70-8FB2-5E3FC0D67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Self-introduction by </a:t>
            </a:r>
            <a:r>
              <a:rPr lang="en-US" dirty="0" err="1"/>
              <a:t>Wenqian</a:t>
            </a:r>
            <a:r>
              <a:rPr lang="en-US" dirty="0"/>
              <a:t> and </a:t>
            </a:r>
            <a:r>
              <a:rPr lang="en-US" dirty="0" err="1"/>
              <a:t>Kaijun</a:t>
            </a:r>
            <a:r>
              <a:rPr lang="en-US" dirty="0"/>
              <a:t> (in an academic way)</a:t>
            </a:r>
          </a:p>
          <a:p>
            <a:r>
              <a:rPr lang="en-US" dirty="0"/>
              <a:t>Opening &amp; Summary report by Chengzhong</a:t>
            </a:r>
          </a:p>
          <a:p>
            <a:r>
              <a:rPr lang="en-US" dirty="0"/>
              <a:t>Tentative work allocation proposed by Chengzhong</a:t>
            </a:r>
          </a:p>
          <a:p>
            <a:r>
              <a:rPr lang="en-US" dirty="0"/>
              <a:t>Revise and clarify tasks by </a:t>
            </a:r>
            <a:r>
              <a:rPr lang="en-US" dirty="0" err="1"/>
              <a:t>Siyuan</a:t>
            </a:r>
            <a:r>
              <a:rPr lang="en-US" dirty="0"/>
              <a:t> (Dr.)</a:t>
            </a:r>
          </a:p>
          <a:p>
            <a:r>
              <a:rPr lang="en-US" dirty="0"/>
              <a:t>Understanding of work nature, voice from </a:t>
            </a:r>
            <a:r>
              <a:rPr lang="en-US" dirty="0" err="1"/>
              <a:t>Wenqian</a:t>
            </a:r>
            <a:r>
              <a:rPr lang="en-US" dirty="0"/>
              <a:t> and </a:t>
            </a:r>
            <a:r>
              <a:rPr lang="en-US" dirty="0" err="1"/>
              <a:t>Kaijun</a:t>
            </a:r>
            <a:endParaRPr lang="en-US" dirty="0"/>
          </a:p>
          <a:p>
            <a:r>
              <a:rPr lang="en-US" dirty="0"/>
              <a:t>Breakdown works and set up milestones by </a:t>
            </a:r>
            <a:r>
              <a:rPr lang="en-US" dirty="0" err="1"/>
              <a:t>Siyuan</a:t>
            </a:r>
            <a:r>
              <a:rPr lang="en-US" dirty="0"/>
              <a:t> (Dr.)</a:t>
            </a:r>
          </a:p>
          <a:p>
            <a:r>
              <a:rPr lang="en-US" dirty="0"/>
              <a:t>Setup deadlines by </a:t>
            </a:r>
            <a:r>
              <a:rPr lang="en-US" dirty="0" err="1"/>
              <a:t>Wenqian</a:t>
            </a:r>
            <a:r>
              <a:rPr lang="en-US" dirty="0"/>
              <a:t> and </a:t>
            </a:r>
            <a:r>
              <a:rPr lang="en-US" dirty="0" err="1"/>
              <a:t>Kaijun</a:t>
            </a:r>
            <a:endParaRPr lang="en-US" dirty="0"/>
          </a:p>
          <a:p>
            <a:r>
              <a:rPr lang="en-US" dirty="0"/>
              <a:t>Remarks and free Q&amp;A hosted by Chengzhong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103B7D36-BBBF-4658-A21E-DCC0DC1D6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207" y="1675227"/>
            <a:ext cx="9657585" cy="43941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AAC78A-8208-46F9-BA31-AA425B67D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Other noticeable graph</a:t>
            </a:r>
          </a:p>
        </p:txBody>
      </p:sp>
    </p:spTree>
    <p:extLst>
      <p:ext uri="{BB962C8B-B14F-4D97-AF65-F5344CB8AC3E}">
        <p14:creationId xmlns:p14="http://schemas.microsoft.com/office/powerpoint/2010/main" val="4158133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map&#10;&#10;Description generated with very high confidence">
            <a:extLst>
              <a:ext uri="{FF2B5EF4-FFF2-40B4-BE49-F238E27FC236}">
                <a16:creationId xmlns:a16="http://schemas.microsoft.com/office/drawing/2014/main" id="{E7C06B95-74AD-4EC0-9ED0-5458F1C809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512" y="1675227"/>
            <a:ext cx="9500975" cy="43941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4AD7E0-2B82-4EDE-96B9-1EA6BB408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Other noticeable graph</a:t>
            </a:r>
          </a:p>
        </p:txBody>
      </p:sp>
    </p:spTree>
    <p:extLst>
      <p:ext uri="{BB962C8B-B14F-4D97-AF65-F5344CB8AC3E}">
        <p14:creationId xmlns:p14="http://schemas.microsoft.com/office/powerpoint/2010/main" val="3735727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7581891" y="2660914"/>
            <a:ext cx="4610109" cy="1282004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5" name="矩形 14"/>
          <p:cNvSpPr/>
          <p:nvPr/>
        </p:nvSpPr>
        <p:spPr>
          <a:xfrm>
            <a:off x="7581891" y="1378910"/>
            <a:ext cx="4610109" cy="1282004"/>
          </a:xfrm>
          <a:prstGeom prst="rect">
            <a:avLst/>
          </a:prstGeom>
          <a:solidFill>
            <a:srgbClr val="D02D32"/>
          </a:solidFill>
          <a:ln>
            <a:noFill/>
          </a:ln>
          <a:effectLst>
            <a:outerShdw blurRad="241300" dist="127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3" name="矩形 12"/>
          <p:cNvSpPr/>
          <p:nvPr/>
        </p:nvSpPr>
        <p:spPr>
          <a:xfrm>
            <a:off x="0" y="3942919"/>
            <a:ext cx="4562781" cy="1282004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矩形 4"/>
          <p:cNvSpPr/>
          <p:nvPr/>
        </p:nvSpPr>
        <p:spPr>
          <a:xfrm>
            <a:off x="0" y="2660915"/>
            <a:ext cx="4562781" cy="1282004"/>
          </a:xfrm>
          <a:prstGeom prst="rect">
            <a:avLst/>
          </a:prstGeom>
          <a:solidFill>
            <a:srgbClr val="82828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/>
        </p:blipFill>
        <p:spPr bwMode="auto">
          <a:xfrm rot="5400000" flipH="1">
            <a:off x="5111153" y="2613650"/>
            <a:ext cx="5568616" cy="625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/>
        </p:blipFill>
        <p:spPr bwMode="auto">
          <a:xfrm rot="16200000" flipH="1">
            <a:off x="3528453" y="2805672"/>
            <a:ext cx="5568616" cy="241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/>
        </p:blipFill>
        <p:spPr bwMode="auto">
          <a:xfrm rot="5400000" flipH="1">
            <a:off x="3048400" y="3822168"/>
            <a:ext cx="5568616" cy="241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/>
        </p:blipFill>
        <p:spPr bwMode="auto">
          <a:xfrm rot="16200000" flipH="1">
            <a:off x="1536971" y="3701417"/>
            <a:ext cx="5568616" cy="483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655841" y="2926422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rgbClr val="828282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01</a:t>
            </a:r>
            <a:endParaRPr lang="zh-CN" altLang="en-US" sz="1200" b="1" dirty="0">
              <a:solidFill>
                <a:srgbClr val="828282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55841" y="4153033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rgbClr val="3A3A3A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02</a:t>
            </a:r>
            <a:endParaRPr lang="zh-CN" altLang="en-US" sz="1200" b="1" dirty="0">
              <a:solidFill>
                <a:srgbClr val="3A3A3A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51172" y="1638789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rgbClr val="D02D32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03</a:t>
            </a:r>
            <a:endParaRPr lang="zh-CN" altLang="en-US" sz="1200" b="1" dirty="0">
              <a:solidFill>
                <a:srgbClr val="D02D32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51172" y="2865399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rgbClr val="AEA39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04</a:t>
            </a:r>
            <a:endParaRPr lang="zh-CN" altLang="en-US" sz="1200" b="1" dirty="0">
              <a:solidFill>
                <a:srgbClr val="AEA39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8065" y="2864865"/>
            <a:ext cx="3666652" cy="95430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867" dirty="0">
                <a:solidFill>
                  <a:schemeClr val="bg1"/>
                </a:solidFill>
              </a:rPr>
              <a:t>展示可视化成果 </a:t>
            </a:r>
            <a:r>
              <a:rPr lang="en-US" altLang="zh-CN" sz="1867" dirty="0">
                <a:solidFill>
                  <a:schemeClr val="bg1"/>
                </a:solidFill>
              </a:rPr>
              <a:t>(Chengzhong)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altLang="zh-CN" sz="1867" dirty="0">
                <a:solidFill>
                  <a:schemeClr val="bg1"/>
                </a:solidFill>
              </a:rPr>
              <a:t>Improve current outcome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altLang="zh-CN" sz="1867" dirty="0">
                <a:solidFill>
                  <a:schemeClr val="bg1"/>
                </a:solidFill>
              </a:rPr>
              <a:t>Provided visualization support</a:t>
            </a:r>
            <a:endParaRPr lang="zh-CN" altLang="en-US" sz="1867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8065" y="4070721"/>
            <a:ext cx="3666652" cy="95430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867" dirty="0">
                <a:solidFill>
                  <a:schemeClr val="bg1"/>
                </a:solidFill>
              </a:rPr>
              <a:t>针对性建立模型 </a:t>
            </a:r>
            <a:r>
              <a:rPr lang="en-US" altLang="zh-CN" sz="1867" dirty="0">
                <a:solidFill>
                  <a:schemeClr val="bg1"/>
                </a:solidFill>
              </a:rPr>
              <a:t>(</a:t>
            </a:r>
            <a:r>
              <a:rPr lang="en-US" altLang="zh-CN" sz="1867" dirty="0" err="1">
                <a:solidFill>
                  <a:schemeClr val="bg1"/>
                </a:solidFill>
              </a:rPr>
              <a:t>Kaijun</a:t>
            </a:r>
            <a:r>
              <a:rPr lang="en-US" altLang="zh-CN" sz="1867" dirty="0">
                <a:solidFill>
                  <a:schemeClr val="bg1"/>
                </a:solidFill>
              </a:rPr>
              <a:t>)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altLang="zh-CN" sz="1867" dirty="0">
                <a:solidFill>
                  <a:schemeClr val="bg1"/>
                </a:solidFill>
              </a:rPr>
              <a:t>Statistic formulation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altLang="zh-CN" sz="1867" dirty="0">
                <a:solidFill>
                  <a:schemeClr val="bg1"/>
                </a:solidFill>
              </a:rPr>
              <a:t>Regression, statistic tests</a:t>
            </a:r>
            <a:endParaRPr lang="zh-CN" altLang="en-US" sz="1867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093978" y="1515678"/>
            <a:ext cx="3666652" cy="95430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867" dirty="0">
                <a:solidFill>
                  <a:schemeClr val="bg1"/>
                </a:solidFill>
              </a:rPr>
              <a:t>分析寻找影响要素 </a:t>
            </a:r>
            <a:r>
              <a:rPr lang="en-US" altLang="zh-CN" sz="1867" dirty="0">
                <a:solidFill>
                  <a:schemeClr val="bg1"/>
                </a:solidFill>
              </a:rPr>
              <a:t>(</a:t>
            </a:r>
            <a:r>
              <a:rPr lang="en-US" altLang="zh-CN" sz="1867" dirty="0" err="1">
                <a:solidFill>
                  <a:schemeClr val="bg1"/>
                </a:solidFill>
              </a:rPr>
              <a:t>Wenqian</a:t>
            </a:r>
            <a:r>
              <a:rPr lang="en-US" altLang="zh-CN" sz="1867" dirty="0">
                <a:solidFill>
                  <a:schemeClr val="bg1"/>
                </a:solidFill>
              </a:rPr>
              <a:t>)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altLang="zh-CN" sz="1867" dirty="0">
                <a:solidFill>
                  <a:schemeClr val="bg1"/>
                </a:solidFill>
              </a:rPr>
              <a:t>Analysis model by </a:t>
            </a:r>
            <a:r>
              <a:rPr lang="en-US" altLang="zh-CN" sz="1867" dirty="0" err="1">
                <a:solidFill>
                  <a:schemeClr val="bg1"/>
                </a:solidFill>
              </a:rPr>
              <a:t>Kaijun</a:t>
            </a:r>
            <a:endParaRPr lang="en-US" altLang="zh-CN" sz="1867" dirty="0">
              <a:solidFill>
                <a:schemeClr val="bg1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altLang="zh-CN" sz="1867" dirty="0">
                <a:solidFill>
                  <a:schemeClr val="bg1"/>
                </a:solidFill>
              </a:rPr>
              <a:t>Find impact factors</a:t>
            </a:r>
            <a:endParaRPr lang="zh-CN" altLang="en-US" sz="1867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093978" y="2852936"/>
            <a:ext cx="3666652" cy="95430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867" dirty="0"/>
              <a:t>因果关系分析 </a:t>
            </a:r>
            <a:r>
              <a:rPr lang="en-US" altLang="zh-CN" sz="1867" dirty="0"/>
              <a:t>(</a:t>
            </a:r>
            <a:r>
              <a:rPr lang="en-US" altLang="zh-CN" sz="1867" dirty="0" err="1"/>
              <a:t>Wenqian</a:t>
            </a:r>
            <a:r>
              <a:rPr lang="en-US" altLang="zh-CN" sz="1867" dirty="0"/>
              <a:t>)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altLang="zh-CN" sz="1867" dirty="0"/>
              <a:t>Make stories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altLang="zh-CN" sz="1867" dirty="0"/>
              <a:t>Find external resources</a:t>
            </a:r>
            <a:endParaRPr lang="zh-CN" altLang="en-US" sz="1867" dirty="0"/>
          </a:p>
        </p:txBody>
      </p:sp>
      <p:sp>
        <p:nvSpPr>
          <p:cNvPr id="8" name="燕尾形 7"/>
          <p:cNvSpPr/>
          <p:nvPr/>
        </p:nvSpPr>
        <p:spPr>
          <a:xfrm rot="5400000">
            <a:off x="5854934" y="1109287"/>
            <a:ext cx="425677" cy="425677"/>
          </a:xfrm>
          <a:prstGeom prst="chevron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  <a:gs pos="50000">
                <a:srgbClr val="E5DADA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5" name="燕尾形 24"/>
          <p:cNvSpPr/>
          <p:nvPr/>
        </p:nvSpPr>
        <p:spPr>
          <a:xfrm rot="5400000">
            <a:off x="5854934" y="1538276"/>
            <a:ext cx="425677" cy="425677"/>
          </a:xfrm>
          <a:prstGeom prst="chevron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  <a:gs pos="50000">
                <a:srgbClr val="E5DADA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6" name="燕尾形 25"/>
          <p:cNvSpPr/>
          <p:nvPr/>
        </p:nvSpPr>
        <p:spPr>
          <a:xfrm rot="5400000">
            <a:off x="5854934" y="1968648"/>
            <a:ext cx="425677" cy="425677"/>
          </a:xfrm>
          <a:prstGeom prst="chevron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  <a:gs pos="50000">
                <a:srgbClr val="E5DADA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7" name="燕尾形 26"/>
          <p:cNvSpPr/>
          <p:nvPr/>
        </p:nvSpPr>
        <p:spPr>
          <a:xfrm rot="5400000">
            <a:off x="5854934" y="2397638"/>
            <a:ext cx="425677" cy="425677"/>
          </a:xfrm>
          <a:prstGeom prst="chevron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  <a:gs pos="50000">
                <a:srgbClr val="E5DADA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8" name="燕尾形 27"/>
          <p:cNvSpPr/>
          <p:nvPr/>
        </p:nvSpPr>
        <p:spPr>
          <a:xfrm rot="5400000">
            <a:off x="5854934" y="2828326"/>
            <a:ext cx="425677" cy="425677"/>
          </a:xfrm>
          <a:prstGeom prst="chevron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  <a:gs pos="50000">
                <a:srgbClr val="E5DADA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9" name="燕尾形 28"/>
          <p:cNvSpPr/>
          <p:nvPr/>
        </p:nvSpPr>
        <p:spPr>
          <a:xfrm rot="5400000">
            <a:off x="5854934" y="3257315"/>
            <a:ext cx="425677" cy="425677"/>
          </a:xfrm>
          <a:prstGeom prst="chevron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  <a:gs pos="50000">
                <a:srgbClr val="E5DADA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0" name="燕尾形 29"/>
          <p:cNvSpPr/>
          <p:nvPr/>
        </p:nvSpPr>
        <p:spPr>
          <a:xfrm rot="5400000">
            <a:off x="5854934" y="3687687"/>
            <a:ext cx="425677" cy="425677"/>
          </a:xfrm>
          <a:prstGeom prst="chevron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  <a:gs pos="50000">
                <a:srgbClr val="E5DADA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1" name="燕尾形 30"/>
          <p:cNvSpPr/>
          <p:nvPr/>
        </p:nvSpPr>
        <p:spPr>
          <a:xfrm rot="5400000">
            <a:off x="5854934" y="4116676"/>
            <a:ext cx="425677" cy="425677"/>
          </a:xfrm>
          <a:prstGeom prst="chevron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  <a:gs pos="50000">
                <a:srgbClr val="E5DADA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2" name="燕尾形 31"/>
          <p:cNvSpPr/>
          <p:nvPr/>
        </p:nvSpPr>
        <p:spPr>
          <a:xfrm rot="5400000">
            <a:off x="5854934" y="4542354"/>
            <a:ext cx="425677" cy="425677"/>
          </a:xfrm>
          <a:prstGeom prst="chevron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  <a:gs pos="50000">
                <a:srgbClr val="E5DADA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3" name="燕尾形 32"/>
          <p:cNvSpPr/>
          <p:nvPr/>
        </p:nvSpPr>
        <p:spPr>
          <a:xfrm rot="5400000">
            <a:off x="5854934" y="4971343"/>
            <a:ext cx="425677" cy="425677"/>
          </a:xfrm>
          <a:prstGeom prst="chevron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  <a:gs pos="50000">
                <a:srgbClr val="E5DADA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4" name="燕尾形 33"/>
          <p:cNvSpPr/>
          <p:nvPr/>
        </p:nvSpPr>
        <p:spPr>
          <a:xfrm rot="5400000">
            <a:off x="5854934" y="5401715"/>
            <a:ext cx="425677" cy="425677"/>
          </a:xfrm>
          <a:prstGeom prst="chevron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  <a:gs pos="50000">
                <a:srgbClr val="E5DADA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5" name="燕尾形 34"/>
          <p:cNvSpPr/>
          <p:nvPr/>
        </p:nvSpPr>
        <p:spPr>
          <a:xfrm rot="5400000">
            <a:off x="5854934" y="5830704"/>
            <a:ext cx="425677" cy="425677"/>
          </a:xfrm>
          <a:prstGeom prst="chevron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  <a:gs pos="50000">
                <a:srgbClr val="E5DADA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325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6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6" name="Oval 8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2" name="Rectangle 11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0C588D-C5E6-44F0-A16E-FC36A6DD8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Detailed tasks checklist, by Siyuan (Dr.)</a:t>
            </a:r>
          </a:p>
        </p:txBody>
      </p:sp>
    </p:spTree>
    <p:extLst>
      <p:ext uri="{BB962C8B-B14F-4D97-AF65-F5344CB8AC3E}">
        <p14:creationId xmlns:p14="http://schemas.microsoft.com/office/powerpoint/2010/main" val="29889995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2" name="Rectangle 11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23787D-F7D1-4B71-8966-F7FD755D0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Understanding from Wenqian and Kaijun</a:t>
            </a:r>
          </a:p>
        </p:txBody>
      </p:sp>
    </p:spTree>
    <p:extLst>
      <p:ext uri="{BB962C8B-B14F-4D97-AF65-F5344CB8AC3E}">
        <p14:creationId xmlns:p14="http://schemas.microsoft.com/office/powerpoint/2010/main" val="1498494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2" name="Rectangle 11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26A84-44EF-42AC-AE10-FDA638EB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Breakdown milestones by Siyuan (Dr.)</a:t>
            </a:r>
          </a:p>
        </p:txBody>
      </p:sp>
    </p:spTree>
    <p:extLst>
      <p:ext uri="{BB962C8B-B14F-4D97-AF65-F5344CB8AC3E}">
        <p14:creationId xmlns:p14="http://schemas.microsoft.com/office/powerpoint/2010/main" val="2438469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2" name="Rectangle 11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2C1DE-117F-42A0-995E-A0F93E42D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Remarks and free Q&amp;A hosted by Chengzhong</a:t>
            </a:r>
          </a:p>
        </p:txBody>
      </p:sp>
    </p:spTree>
    <p:extLst>
      <p:ext uri="{BB962C8B-B14F-4D97-AF65-F5344CB8AC3E}">
        <p14:creationId xmlns:p14="http://schemas.microsoft.com/office/powerpoint/2010/main" val="3895627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4055ED-A149-4519-90C0-B6A68AEA7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Self-introduction</a:t>
            </a:r>
          </a:p>
        </p:txBody>
      </p:sp>
      <p:graphicFrame>
        <p:nvGraphicFramePr>
          <p:cNvPr id="42" name="Content Placeholder 2">
            <a:extLst>
              <a:ext uri="{FF2B5EF4-FFF2-40B4-BE49-F238E27FC236}">
                <a16:creationId xmlns:a16="http://schemas.microsoft.com/office/drawing/2014/main" id="{8514E337-EE84-4257-9714-5E0E11F0BF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8537475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9547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7D252-00AB-46AF-BBB2-4BB13407B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altLang="zh-CN" dirty="0"/>
              <a:t>Summary on Visualizations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BE9C2F-6816-4CCB-B9A0-7BD6B5992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Introduction &amp; Work distribution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39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 rot="16200000">
            <a:off x="5521861" y="1892657"/>
            <a:ext cx="742783" cy="742783"/>
          </a:xfrm>
          <a:custGeom>
            <a:avLst/>
            <a:gdLst>
              <a:gd name="connsiteX0" fmla="*/ 0 w 1368152"/>
              <a:gd name="connsiteY0" fmla="*/ 0 h 1368152"/>
              <a:gd name="connsiteX1" fmla="*/ 684076 w 1368152"/>
              <a:gd name="connsiteY1" fmla="*/ 0 h 1368152"/>
              <a:gd name="connsiteX2" fmla="*/ 1368152 w 1368152"/>
              <a:gd name="connsiteY2" fmla="*/ 684076 h 1368152"/>
              <a:gd name="connsiteX3" fmla="*/ 684076 w 1368152"/>
              <a:gd name="connsiteY3" fmla="*/ 1368152 h 1368152"/>
              <a:gd name="connsiteX4" fmla="*/ 0 w 1368152"/>
              <a:gd name="connsiteY4" fmla="*/ 1368152 h 1368152"/>
              <a:gd name="connsiteX5" fmla="*/ 684076 w 1368152"/>
              <a:gd name="connsiteY5" fmla="*/ 684076 h 1368152"/>
              <a:gd name="connsiteX6" fmla="*/ 0 w 1368152"/>
              <a:gd name="connsiteY6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684076 w 1368152"/>
              <a:gd name="connsiteY2" fmla="*/ 1368152 h 1368152"/>
              <a:gd name="connsiteX3" fmla="*/ 0 w 1368152"/>
              <a:gd name="connsiteY3" fmla="*/ 1368152 h 1368152"/>
              <a:gd name="connsiteX4" fmla="*/ 684076 w 1368152"/>
              <a:gd name="connsiteY4" fmla="*/ 684076 h 1368152"/>
              <a:gd name="connsiteX5" fmla="*/ 0 w 1368152"/>
              <a:gd name="connsiteY5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0 w 1368152"/>
              <a:gd name="connsiteY2" fmla="*/ 1368152 h 1368152"/>
              <a:gd name="connsiteX3" fmla="*/ 684076 w 1368152"/>
              <a:gd name="connsiteY3" fmla="*/ 684076 h 1368152"/>
              <a:gd name="connsiteX4" fmla="*/ 0 w 1368152"/>
              <a:gd name="connsiteY4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152" h="1368152">
                <a:moveTo>
                  <a:pt x="0" y="0"/>
                </a:moveTo>
                <a:lnTo>
                  <a:pt x="1368152" y="684076"/>
                </a:lnTo>
                <a:lnTo>
                  <a:pt x="0" y="1368152"/>
                </a:lnTo>
                <a:lnTo>
                  <a:pt x="684076" y="684076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5" name="燕尾形 3"/>
          <p:cNvSpPr/>
          <p:nvPr/>
        </p:nvSpPr>
        <p:spPr>
          <a:xfrm>
            <a:off x="6792567" y="3163383"/>
            <a:ext cx="742783" cy="742783"/>
          </a:xfrm>
          <a:custGeom>
            <a:avLst/>
            <a:gdLst>
              <a:gd name="connsiteX0" fmla="*/ 0 w 1368152"/>
              <a:gd name="connsiteY0" fmla="*/ 0 h 1368152"/>
              <a:gd name="connsiteX1" fmla="*/ 684076 w 1368152"/>
              <a:gd name="connsiteY1" fmla="*/ 0 h 1368152"/>
              <a:gd name="connsiteX2" fmla="*/ 1368152 w 1368152"/>
              <a:gd name="connsiteY2" fmla="*/ 684076 h 1368152"/>
              <a:gd name="connsiteX3" fmla="*/ 684076 w 1368152"/>
              <a:gd name="connsiteY3" fmla="*/ 1368152 h 1368152"/>
              <a:gd name="connsiteX4" fmla="*/ 0 w 1368152"/>
              <a:gd name="connsiteY4" fmla="*/ 1368152 h 1368152"/>
              <a:gd name="connsiteX5" fmla="*/ 684076 w 1368152"/>
              <a:gd name="connsiteY5" fmla="*/ 684076 h 1368152"/>
              <a:gd name="connsiteX6" fmla="*/ 0 w 1368152"/>
              <a:gd name="connsiteY6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684076 w 1368152"/>
              <a:gd name="connsiteY2" fmla="*/ 1368152 h 1368152"/>
              <a:gd name="connsiteX3" fmla="*/ 0 w 1368152"/>
              <a:gd name="connsiteY3" fmla="*/ 1368152 h 1368152"/>
              <a:gd name="connsiteX4" fmla="*/ 684076 w 1368152"/>
              <a:gd name="connsiteY4" fmla="*/ 684076 h 1368152"/>
              <a:gd name="connsiteX5" fmla="*/ 0 w 1368152"/>
              <a:gd name="connsiteY5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0 w 1368152"/>
              <a:gd name="connsiteY2" fmla="*/ 1368152 h 1368152"/>
              <a:gd name="connsiteX3" fmla="*/ 684076 w 1368152"/>
              <a:gd name="connsiteY3" fmla="*/ 684076 h 1368152"/>
              <a:gd name="connsiteX4" fmla="*/ 0 w 1368152"/>
              <a:gd name="connsiteY4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152" h="1368152">
                <a:moveTo>
                  <a:pt x="0" y="0"/>
                </a:moveTo>
                <a:lnTo>
                  <a:pt x="1368152" y="684076"/>
                </a:lnTo>
                <a:lnTo>
                  <a:pt x="0" y="1368152"/>
                </a:lnTo>
                <a:lnTo>
                  <a:pt x="684076" y="684076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6" name="燕尾形 3"/>
          <p:cNvSpPr/>
          <p:nvPr/>
        </p:nvSpPr>
        <p:spPr>
          <a:xfrm rot="16200000" flipH="1" flipV="1">
            <a:off x="5521861" y="4431392"/>
            <a:ext cx="742783" cy="742783"/>
          </a:xfrm>
          <a:custGeom>
            <a:avLst/>
            <a:gdLst>
              <a:gd name="connsiteX0" fmla="*/ 0 w 1368152"/>
              <a:gd name="connsiteY0" fmla="*/ 0 h 1368152"/>
              <a:gd name="connsiteX1" fmla="*/ 684076 w 1368152"/>
              <a:gd name="connsiteY1" fmla="*/ 0 h 1368152"/>
              <a:gd name="connsiteX2" fmla="*/ 1368152 w 1368152"/>
              <a:gd name="connsiteY2" fmla="*/ 684076 h 1368152"/>
              <a:gd name="connsiteX3" fmla="*/ 684076 w 1368152"/>
              <a:gd name="connsiteY3" fmla="*/ 1368152 h 1368152"/>
              <a:gd name="connsiteX4" fmla="*/ 0 w 1368152"/>
              <a:gd name="connsiteY4" fmla="*/ 1368152 h 1368152"/>
              <a:gd name="connsiteX5" fmla="*/ 684076 w 1368152"/>
              <a:gd name="connsiteY5" fmla="*/ 684076 h 1368152"/>
              <a:gd name="connsiteX6" fmla="*/ 0 w 1368152"/>
              <a:gd name="connsiteY6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684076 w 1368152"/>
              <a:gd name="connsiteY2" fmla="*/ 1368152 h 1368152"/>
              <a:gd name="connsiteX3" fmla="*/ 0 w 1368152"/>
              <a:gd name="connsiteY3" fmla="*/ 1368152 h 1368152"/>
              <a:gd name="connsiteX4" fmla="*/ 684076 w 1368152"/>
              <a:gd name="connsiteY4" fmla="*/ 684076 h 1368152"/>
              <a:gd name="connsiteX5" fmla="*/ 0 w 1368152"/>
              <a:gd name="connsiteY5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0 w 1368152"/>
              <a:gd name="connsiteY2" fmla="*/ 1368152 h 1368152"/>
              <a:gd name="connsiteX3" fmla="*/ 684076 w 1368152"/>
              <a:gd name="connsiteY3" fmla="*/ 684076 h 1368152"/>
              <a:gd name="connsiteX4" fmla="*/ 0 w 1368152"/>
              <a:gd name="connsiteY4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152" h="1368152">
                <a:moveTo>
                  <a:pt x="0" y="0"/>
                </a:moveTo>
                <a:lnTo>
                  <a:pt x="1368152" y="684076"/>
                </a:lnTo>
                <a:lnTo>
                  <a:pt x="0" y="1368152"/>
                </a:lnTo>
                <a:lnTo>
                  <a:pt x="684076" y="684076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" name="燕尾形 3"/>
          <p:cNvSpPr/>
          <p:nvPr/>
        </p:nvSpPr>
        <p:spPr>
          <a:xfrm flipH="1">
            <a:off x="4251701" y="3160665"/>
            <a:ext cx="742783" cy="742783"/>
          </a:xfrm>
          <a:custGeom>
            <a:avLst/>
            <a:gdLst>
              <a:gd name="connsiteX0" fmla="*/ 0 w 1368152"/>
              <a:gd name="connsiteY0" fmla="*/ 0 h 1368152"/>
              <a:gd name="connsiteX1" fmla="*/ 684076 w 1368152"/>
              <a:gd name="connsiteY1" fmla="*/ 0 h 1368152"/>
              <a:gd name="connsiteX2" fmla="*/ 1368152 w 1368152"/>
              <a:gd name="connsiteY2" fmla="*/ 684076 h 1368152"/>
              <a:gd name="connsiteX3" fmla="*/ 684076 w 1368152"/>
              <a:gd name="connsiteY3" fmla="*/ 1368152 h 1368152"/>
              <a:gd name="connsiteX4" fmla="*/ 0 w 1368152"/>
              <a:gd name="connsiteY4" fmla="*/ 1368152 h 1368152"/>
              <a:gd name="connsiteX5" fmla="*/ 684076 w 1368152"/>
              <a:gd name="connsiteY5" fmla="*/ 684076 h 1368152"/>
              <a:gd name="connsiteX6" fmla="*/ 0 w 1368152"/>
              <a:gd name="connsiteY6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684076 w 1368152"/>
              <a:gd name="connsiteY2" fmla="*/ 1368152 h 1368152"/>
              <a:gd name="connsiteX3" fmla="*/ 0 w 1368152"/>
              <a:gd name="connsiteY3" fmla="*/ 1368152 h 1368152"/>
              <a:gd name="connsiteX4" fmla="*/ 684076 w 1368152"/>
              <a:gd name="connsiteY4" fmla="*/ 684076 h 1368152"/>
              <a:gd name="connsiteX5" fmla="*/ 0 w 1368152"/>
              <a:gd name="connsiteY5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0 w 1368152"/>
              <a:gd name="connsiteY2" fmla="*/ 1368152 h 1368152"/>
              <a:gd name="connsiteX3" fmla="*/ 684076 w 1368152"/>
              <a:gd name="connsiteY3" fmla="*/ 684076 h 1368152"/>
              <a:gd name="connsiteX4" fmla="*/ 0 w 1368152"/>
              <a:gd name="connsiteY4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152" h="1368152">
                <a:moveTo>
                  <a:pt x="0" y="0"/>
                </a:moveTo>
                <a:lnTo>
                  <a:pt x="1368152" y="684076"/>
                </a:lnTo>
                <a:lnTo>
                  <a:pt x="0" y="1368152"/>
                </a:lnTo>
                <a:lnTo>
                  <a:pt x="684076" y="684076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8" name="燕尾形 3"/>
          <p:cNvSpPr/>
          <p:nvPr/>
        </p:nvSpPr>
        <p:spPr>
          <a:xfrm rot="13500000">
            <a:off x="4623093" y="2262587"/>
            <a:ext cx="742783" cy="742783"/>
          </a:xfrm>
          <a:custGeom>
            <a:avLst/>
            <a:gdLst>
              <a:gd name="connsiteX0" fmla="*/ 0 w 1368152"/>
              <a:gd name="connsiteY0" fmla="*/ 0 h 1368152"/>
              <a:gd name="connsiteX1" fmla="*/ 684076 w 1368152"/>
              <a:gd name="connsiteY1" fmla="*/ 0 h 1368152"/>
              <a:gd name="connsiteX2" fmla="*/ 1368152 w 1368152"/>
              <a:gd name="connsiteY2" fmla="*/ 684076 h 1368152"/>
              <a:gd name="connsiteX3" fmla="*/ 684076 w 1368152"/>
              <a:gd name="connsiteY3" fmla="*/ 1368152 h 1368152"/>
              <a:gd name="connsiteX4" fmla="*/ 0 w 1368152"/>
              <a:gd name="connsiteY4" fmla="*/ 1368152 h 1368152"/>
              <a:gd name="connsiteX5" fmla="*/ 684076 w 1368152"/>
              <a:gd name="connsiteY5" fmla="*/ 684076 h 1368152"/>
              <a:gd name="connsiteX6" fmla="*/ 0 w 1368152"/>
              <a:gd name="connsiteY6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684076 w 1368152"/>
              <a:gd name="connsiteY2" fmla="*/ 1368152 h 1368152"/>
              <a:gd name="connsiteX3" fmla="*/ 0 w 1368152"/>
              <a:gd name="connsiteY3" fmla="*/ 1368152 h 1368152"/>
              <a:gd name="connsiteX4" fmla="*/ 684076 w 1368152"/>
              <a:gd name="connsiteY4" fmla="*/ 684076 h 1368152"/>
              <a:gd name="connsiteX5" fmla="*/ 0 w 1368152"/>
              <a:gd name="connsiteY5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0 w 1368152"/>
              <a:gd name="connsiteY2" fmla="*/ 1368152 h 1368152"/>
              <a:gd name="connsiteX3" fmla="*/ 684076 w 1368152"/>
              <a:gd name="connsiteY3" fmla="*/ 684076 h 1368152"/>
              <a:gd name="connsiteX4" fmla="*/ 0 w 1368152"/>
              <a:gd name="connsiteY4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152" h="1368152">
                <a:moveTo>
                  <a:pt x="0" y="0"/>
                </a:moveTo>
                <a:lnTo>
                  <a:pt x="1368152" y="684076"/>
                </a:lnTo>
                <a:lnTo>
                  <a:pt x="0" y="1368152"/>
                </a:lnTo>
                <a:lnTo>
                  <a:pt x="684076" y="68407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9" name="燕尾形 3"/>
          <p:cNvSpPr/>
          <p:nvPr/>
        </p:nvSpPr>
        <p:spPr>
          <a:xfrm rot="8100000" flipH="1">
            <a:off x="6418479" y="2264047"/>
            <a:ext cx="742783" cy="742783"/>
          </a:xfrm>
          <a:custGeom>
            <a:avLst/>
            <a:gdLst>
              <a:gd name="connsiteX0" fmla="*/ 0 w 1368152"/>
              <a:gd name="connsiteY0" fmla="*/ 0 h 1368152"/>
              <a:gd name="connsiteX1" fmla="*/ 684076 w 1368152"/>
              <a:gd name="connsiteY1" fmla="*/ 0 h 1368152"/>
              <a:gd name="connsiteX2" fmla="*/ 1368152 w 1368152"/>
              <a:gd name="connsiteY2" fmla="*/ 684076 h 1368152"/>
              <a:gd name="connsiteX3" fmla="*/ 684076 w 1368152"/>
              <a:gd name="connsiteY3" fmla="*/ 1368152 h 1368152"/>
              <a:gd name="connsiteX4" fmla="*/ 0 w 1368152"/>
              <a:gd name="connsiteY4" fmla="*/ 1368152 h 1368152"/>
              <a:gd name="connsiteX5" fmla="*/ 684076 w 1368152"/>
              <a:gd name="connsiteY5" fmla="*/ 684076 h 1368152"/>
              <a:gd name="connsiteX6" fmla="*/ 0 w 1368152"/>
              <a:gd name="connsiteY6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684076 w 1368152"/>
              <a:gd name="connsiteY2" fmla="*/ 1368152 h 1368152"/>
              <a:gd name="connsiteX3" fmla="*/ 0 w 1368152"/>
              <a:gd name="connsiteY3" fmla="*/ 1368152 h 1368152"/>
              <a:gd name="connsiteX4" fmla="*/ 684076 w 1368152"/>
              <a:gd name="connsiteY4" fmla="*/ 684076 h 1368152"/>
              <a:gd name="connsiteX5" fmla="*/ 0 w 1368152"/>
              <a:gd name="connsiteY5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0 w 1368152"/>
              <a:gd name="connsiteY2" fmla="*/ 1368152 h 1368152"/>
              <a:gd name="connsiteX3" fmla="*/ 684076 w 1368152"/>
              <a:gd name="connsiteY3" fmla="*/ 684076 h 1368152"/>
              <a:gd name="connsiteX4" fmla="*/ 0 w 1368152"/>
              <a:gd name="connsiteY4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152" h="1368152">
                <a:moveTo>
                  <a:pt x="0" y="0"/>
                </a:moveTo>
                <a:lnTo>
                  <a:pt x="1368152" y="684076"/>
                </a:lnTo>
                <a:lnTo>
                  <a:pt x="0" y="1368152"/>
                </a:lnTo>
                <a:lnTo>
                  <a:pt x="684076" y="68407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0" name="燕尾形 3"/>
          <p:cNvSpPr/>
          <p:nvPr/>
        </p:nvSpPr>
        <p:spPr>
          <a:xfrm rot="8100000" flipV="1">
            <a:off x="4623093" y="4059999"/>
            <a:ext cx="742783" cy="742783"/>
          </a:xfrm>
          <a:custGeom>
            <a:avLst/>
            <a:gdLst>
              <a:gd name="connsiteX0" fmla="*/ 0 w 1368152"/>
              <a:gd name="connsiteY0" fmla="*/ 0 h 1368152"/>
              <a:gd name="connsiteX1" fmla="*/ 684076 w 1368152"/>
              <a:gd name="connsiteY1" fmla="*/ 0 h 1368152"/>
              <a:gd name="connsiteX2" fmla="*/ 1368152 w 1368152"/>
              <a:gd name="connsiteY2" fmla="*/ 684076 h 1368152"/>
              <a:gd name="connsiteX3" fmla="*/ 684076 w 1368152"/>
              <a:gd name="connsiteY3" fmla="*/ 1368152 h 1368152"/>
              <a:gd name="connsiteX4" fmla="*/ 0 w 1368152"/>
              <a:gd name="connsiteY4" fmla="*/ 1368152 h 1368152"/>
              <a:gd name="connsiteX5" fmla="*/ 684076 w 1368152"/>
              <a:gd name="connsiteY5" fmla="*/ 684076 h 1368152"/>
              <a:gd name="connsiteX6" fmla="*/ 0 w 1368152"/>
              <a:gd name="connsiteY6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684076 w 1368152"/>
              <a:gd name="connsiteY2" fmla="*/ 1368152 h 1368152"/>
              <a:gd name="connsiteX3" fmla="*/ 0 w 1368152"/>
              <a:gd name="connsiteY3" fmla="*/ 1368152 h 1368152"/>
              <a:gd name="connsiteX4" fmla="*/ 684076 w 1368152"/>
              <a:gd name="connsiteY4" fmla="*/ 684076 h 1368152"/>
              <a:gd name="connsiteX5" fmla="*/ 0 w 1368152"/>
              <a:gd name="connsiteY5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0 w 1368152"/>
              <a:gd name="connsiteY2" fmla="*/ 1368152 h 1368152"/>
              <a:gd name="connsiteX3" fmla="*/ 684076 w 1368152"/>
              <a:gd name="connsiteY3" fmla="*/ 684076 h 1368152"/>
              <a:gd name="connsiteX4" fmla="*/ 0 w 1368152"/>
              <a:gd name="connsiteY4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152" h="1368152">
                <a:moveTo>
                  <a:pt x="0" y="0"/>
                </a:moveTo>
                <a:lnTo>
                  <a:pt x="1368152" y="684076"/>
                </a:lnTo>
                <a:lnTo>
                  <a:pt x="0" y="1368152"/>
                </a:lnTo>
                <a:lnTo>
                  <a:pt x="684076" y="68407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1" name="燕尾形 3"/>
          <p:cNvSpPr/>
          <p:nvPr/>
        </p:nvSpPr>
        <p:spPr>
          <a:xfrm rot="13500000" flipH="1" flipV="1">
            <a:off x="6418479" y="4060000"/>
            <a:ext cx="742783" cy="742783"/>
          </a:xfrm>
          <a:custGeom>
            <a:avLst/>
            <a:gdLst>
              <a:gd name="connsiteX0" fmla="*/ 0 w 1368152"/>
              <a:gd name="connsiteY0" fmla="*/ 0 h 1368152"/>
              <a:gd name="connsiteX1" fmla="*/ 684076 w 1368152"/>
              <a:gd name="connsiteY1" fmla="*/ 0 h 1368152"/>
              <a:gd name="connsiteX2" fmla="*/ 1368152 w 1368152"/>
              <a:gd name="connsiteY2" fmla="*/ 684076 h 1368152"/>
              <a:gd name="connsiteX3" fmla="*/ 684076 w 1368152"/>
              <a:gd name="connsiteY3" fmla="*/ 1368152 h 1368152"/>
              <a:gd name="connsiteX4" fmla="*/ 0 w 1368152"/>
              <a:gd name="connsiteY4" fmla="*/ 1368152 h 1368152"/>
              <a:gd name="connsiteX5" fmla="*/ 684076 w 1368152"/>
              <a:gd name="connsiteY5" fmla="*/ 684076 h 1368152"/>
              <a:gd name="connsiteX6" fmla="*/ 0 w 1368152"/>
              <a:gd name="connsiteY6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684076 w 1368152"/>
              <a:gd name="connsiteY2" fmla="*/ 1368152 h 1368152"/>
              <a:gd name="connsiteX3" fmla="*/ 0 w 1368152"/>
              <a:gd name="connsiteY3" fmla="*/ 1368152 h 1368152"/>
              <a:gd name="connsiteX4" fmla="*/ 684076 w 1368152"/>
              <a:gd name="connsiteY4" fmla="*/ 684076 h 1368152"/>
              <a:gd name="connsiteX5" fmla="*/ 0 w 1368152"/>
              <a:gd name="connsiteY5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0 w 1368152"/>
              <a:gd name="connsiteY2" fmla="*/ 1368152 h 1368152"/>
              <a:gd name="connsiteX3" fmla="*/ 684076 w 1368152"/>
              <a:gd name="connsiteY3" fmla="*/ 684076 h 1368152"/>
              <a:gd name="connsiteX4" fmla="*/ 0 w 1368152"/>
              <a:gd name="connsiteY4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152" h="1368152">
                <a:moveTo>
                  <a:pt x="0" y="0"/>
                </a:moveTo>
                <a:lnTo>
                  <a:pt x="1368152" y="684076"/>
                </a:lnTo>
                <a:lnTo>
                  <a:pt x="0" y="1368152"/>
                </a:lnTo>
                <a:lnTo>
                  <a:pt x="684076" y="68407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49917" y="3147239"/>
            <a:ext cx="2005575" cy="76963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67" dirty="0">
                <a:solidFill>
                  <a:schemeClr val="accent6">
                    <a:lumMod val="75000"/>
                  </a:schemeClr>
                </a:solidFill>
              </a:rPr>
              <a:t>Owner first name</a:t>
            </a:r>
          </a:p>
          <a:p>
            <a:pPr algn="ctr"/>
            <a:r>
              <a:rPr lang="en-US" altLang="zh-CN" sz="1467" dirty="0"/>
              <a:t>Owner identity, usually count distinctly </a:t>
            </a:r>
            <a:endParaRPr lang="zh-CN" altLang="en-US" sz="1467" dirty="0"/>
          </a:p>
        </p:txBody>
      </p:sp>
      <p:sp>
        <p:nvSpPr>
          <p:cNvPr id="23" name="TextBox 22"/>
          <p:cNvSpPr txBox="1"/>
          <p:nvPr/>
        </p:nvSpPr>
        <p:spPr>
          <a:xfrm>
            <a:off x="7660940" y="3034355"/>
            <a:ext cx="1824203" cy="99540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67" dirty="0">
                <a:solidFill>
                  <a:schemeClr val="accent6">
                    <a:lumMod val="75000"/>
                  </a:schemeClr>
                </a:solidFill>
              </a:rPr>
              <a:t>Change </a:t>
            </a:r>
            <a:r>
              <a:rPr lang="en-US" altLang="zh-CN" sz="1467" dirty="0" err="1">
                <a:solidFill>
                  <a:schemeClr val="accent6">
                    <a:lumMod val="75000"/>
                  </a:schemeClr>
                </a:solidFill>
              </a:rPr>
              <a:t>Date+Time</a:t>
            </a:r>
            <a:endParaRPr lang="en-US" altLang="zh-CN" sz="1467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sz="1467" dirty="0"/>
              <a:t>Usually used to count logs, as this part of data is quite “dirty”</a:t>
            </a:r>
            <a:endParaRPr lang="zh-CN" altLang="en-US" sz="1467" dirty="0"/>
          </a:p>
        </p:txBody>
      </p:sp>
      <p:sp>
        <p:nvSpPr>
          <p:cNvPr id="24" name="TextBox 23"/>
          <p:cNvSpPr txBox="1"/>
          <p:nvPr/>
        </p:nvSpPr>
        <p:spPr>
          <a:xfrm>
            <a:off x="4846321" y="822249"/>
            <a:ext cx="2062893" cy="99540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67" dirty="0">
                <a:solidFill>
                  <a:schemeClr val="accent6">
                    <a:lumMod val="75000"/>
                  </a:schemeClr>
                </a:solidFill>
              </a:rPr>
              <a:t>SR Number</a:t>
            </a:r>
          </a:p>
          <a:p>
            <a:pPr algn="ctr"/>
            <a:r>
              <a:rPr lang="en-US" altLang="zh-CN" sz="1467" dirty="0"/>
              <a:t>Incident ID, each has only one corresponding product</a:t>
            </a:r>
            <a:endParaRPr lang="zh-CN" altLang="en-US" sz="1467" dirty="0"/>
          </a:p>
        </p:txBody>
      </p:sp>
      <p:sp>
        <p:nvSpPr>
          <p:cNvPr id="25" name="TextBox 24"/>
          <p:cNvSpPr txBox="1"/>
          <p:nvPr/>
        </p:nvSpPr>
        <p:spPr>
          <a:xfrm>
            <a:off x="4981150" y="5241464"/>
            <a:ext cx="1824203" cy="54386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67" dirty="0">
                <a:solidFill>
                  <a:schemeClr val="accent6">
                    <a:lumMod val="75000"/>
                  </a:schemeClr>
                </a:solidFill>
              </a:rPr>
              <a:t>Status</a:t>
            </a:r>
          </a:p>
          <a:p>
            <a:pPr algn="ctr"/>
            <a:r>
              <a:rPr lang="en-US" altLang="zh-CN" sz="1467" dirty="0"/>
              <a:t>Status of the incident</a:t>
            </a:r>
            <a:endParaRPr lang="zh-CN" altLang="en-US" sz="1467" dirty="0"/>
          </a:p>
        </p:txBody>
      </p:sp>
      <p:sp>
        <p:nvSpPr>
          <p:cNvPr id="26" name="TextBox 25"/>
          <p:cNvSpPr txBox="1"/>
          <p:nvPr/>
        </p:nvSpPr>
        <p:spPr>
          <a:xfrm>
            <a:off x="7127447" y="4802783"/>
            <a:ext cx="1656335" cy="76963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67" dirty="0">
                <a:solidFill>
                  <a:schemeClr val="accent6">
                    <a:lumMod val="75000"/>
                  </a:schemeClr>
                </a:solidFill>
              </a:rPr>
              <a:t>SR Latest Impact</a:t>
            </a:r>
          </a:p>
          <a:p>
            <a:pPr algn="ctr"/>
            <a:r>
              <a:rPr lang="en-US" altLang="zh-CN" sz="1467" dirty="0"/>
              <a:t>Impact of the incident</a:t>
            </a:r>
            <a:endParaRPr lang="zh-CN" altLang="en-US" sz="1467" dirty="0"/>
          </a:p>
        </p:txBody>
      </p:sp>
      <p:sp>
        <p:nvSpPr>
          <p:cNvPr id="27" name="TextBox 26"/>
          <p:cNvSpPr txBox="1"/>
          <p:nvPr/>
        </p:nvSpPr>
        <p:spPr>
          <a:xfrm>
            <a:off x="3005564" y="4782949"/>
            <a:ext cx="1824203" cy="76963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67" dirty="0">
                <a:solidFill>
                  <a:schemeClr val="accent6">
                    <a:lumMod val="75000"/>
                  </a:schemeClr>
                </a:solidFill>
              </a:rPr>
              <a:t>Owner Country</a:t>
            </a:r>
          </a:p>
          <a:p>
            <a:pPr algn="ctr"/>
            <a:r>
              <a:rPr lang="en-US" altLang="zh-CN" sz="1467" dirty="0"/>
              <a:t>Where the owner worked at</a:t>
            </a:r>
            <a:endParaRPr lang="zh-CN" altLang="en-US" sz="1467" dirty="0"/>
          </a:p>
        </p:txBody>
      </p:sp>
      <p:sp>
        <p:nvSpPr>
          <p:cNvPr id="28" name="TextBox 27"/>
          <p:cNvSpPr txBox="1"/>
          <p:nvPr/>
        </p:nvSpPr>
        <p:spPr>
          <a:xfrm>
            <a:off x="7127447" y="1535249"/>
            <a:ext cx="1824203" cy="99540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67" dirty="0">
                <a:solidFill>
                  <a:schemeClr val="accent6">
                    <a:lumMod val="75000"/>
                  </a:schemeClr>
                </a:solidFill>
              </a:rPr>
              <a:t>Product</a:t>
            </a:r>
          </a:p>
          <a:p>
            <a:pPr algn="ctr"/>
            <a:r>
              <a:rPr lang="en-US" altLang="zh-CN" sz="1467" dirty="0"/>
              <a:t>Product name, one product can have many SR number</a:t>
            </a:r>
            <a:endParaRPr lang="zh-CN" altLang="en-US" sz="1467" dirty="0"/>
          </a:p>
        </p:txBody>
      </p:sp>
      <p:sp>
        <p:nvSpPr>
          <p:cNvPr id="29" name="TextBox 28"/>
          <p:cNvSpPr txBox="1"/>
          <p:nvPr/>
        </p:nvSpPr>
        <p:spPr>
          <a:xfrm>
            <a:off x="3209769" y="1510545"/>
            <a:ext cx="1470097" cy="76963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67" dirty="0">
                <a:solidFill>
                  <a:schemeClr val="accent6">
                    <a:lumMod val="75000"/>
                  </a:schemeClr>
                </a:solidFill>
              </a:rPr>
              <a:t>Country</a:t>
            </a:r>
          </a:p>
          <a:p>
            <a:pPr algn="ctr"/>
            <a:r>
              <a:rPr lang="en-US" altLang="zh-CN" sz="1467" dirty="0"/>
              <a:t>The incident origin country</a:t>
            </a:r>
            <a:endParaRPr lang="zh-CN" altLang="en-US" sz="1467" dirty="0"/>
          </a:p>
        </p:txBody>
      </p:sp>
      <p:sp>
        <p:nvSpPr>
          <p:cNvPr id="30" name="矩形 29"/>
          <p:cNvSpPr/>
          <p:nvPr/>
        </p:nvSpPr>
        <p:spPr>
          <a:xfrm>
            <a:off x="0" y="166407"/>
            <a:ext cx="10886860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667" b="1" dirty="0"/>
              <a:t>Data Introduction, more detailed analysis can be found on report at 0220</a:t>
            </a:r>
            <a:endParaRPr lang="zh-CN" altLang="en-US" sz="2667" b="1" dirty="0"/>
          </a:p>
        </p:txBody>
      </p:sp>
      <p:sp>
        <p:nvSpPr>
          <p:cNvPr id="31" name="矩形 30"/>
          <p:cNvSpPr/>
          <p:nvPr/>
        </p:nvSpPr>
        <p:spPr>
          <a:xfrm>
            <a:off x="5322617" y="3273909"/>
            <a:ext cx="11412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/>
              <a:t>Volvo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59682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饼形 16"/>
          <p:cNvSpPr/>
          <p:nvPr/>
        </p:nvSpPr>
        <p:spPr>
          <a:xfrm rot="18000000" flipH="1" flipV="1">
            <a:off x="7442567" y="4900398"/>
            <a:ext cx="1491968" cy="1372953"/>
          </a:xfrm>
          <a:prstGeom prst="pie">
            <a:avLst>
              <a:gd name="adj1" fmla="val 14391128"/>
              <a:gd name="adj2" fmla="val 16989792"/>
            </a:avLst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1" name="饼形 10"/>
          <p:cNvSpPr/>
          <p:nvPr/>
        </p:nvSpPr>
        <p:spPr>
          <a:xfrm rot="3600000" flipH="1">
            <a:off x="7442567" y="804189"/>
            <a:ext cx="1491968" cy="1372953"/>
          </a:xfrm>
          <a:prstGeom prst="pie">
            <a:avLst>
              <a:gd name="adj1" fmla="val 14391128"/>
              <a:gd name="adj2" fmla="val 16989792"/>
            </a:avLst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4" name="饼形 13"/>
          <p:cNvSpPr/>
          <p:nvPr/>
        </p:nvSpPr>
        <p:spPr>
          <a:xfrm rot="3600000" flipV="1">
            <a:off x="3345823" y="4900398"/>
            <a:ext cx="1491968" cy="1372953"/>
          </a:xfrm>
          <a:prstGeom prst="pie">
            <a:avLst>
              <a:gd name="adj1" fmla="val 14391128"/>
              <a:gd name="adj2" fmla="val 16989792"/>
            </a:avLst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" name="饼形 6"/>
          <p:cNvSpPr/>
          <p:nvPr/>
        </p:nvSpPr>
        <p:spPr>
          <a:xfrm rot="18000000">
            <a:off x="3345823" y="804189"/>
            <a:ext cx="1491968" cy="1372953"/>
          </a:xfrm>
          <a:prstGeom prst="pie">
            <a:avLst>
              <a:gd name="adj1" fmla="val 14391128"/>
              <a:gd name="adj2" fmla="val 16989792"/>
            </a:avLst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pic>
        <p:nvPicPr>
          <p:cNvPr id="39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/>
        </p:blipFill>
        <p:spPr bwMode="auto">
          <a:xfrm rot="10800000" flipV="1">
            <a:off x="1790308" y="1294562"/>
            <a:ext cx="3249577" cy="19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/>
        </p:blipFill>
        <p:spPr bwMode="auto">
          <a:xfrm rot="10800000" flipV="1">
            <a:off x="7254109" y="1297738"/>
            <a:ext cx="3249577" cy="19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/>
        </p:blipFill>
        <p:spPr bwMode="auto">
          <a:xfrm rot="10800000">
            <a:off x="7253722" y="5584394"/>
            <a:ext cx="3249577" cy="19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/>
        </p:blipFill>
        <p:spPr bwMode="auto">
          <a:xfrm rot="10800000">
            <a:off x="1778401" y="5584394"/>
            <a:ext cx="3249577" cy="19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1007435" y="1478665"/>
            <a:ext cx="2711320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C000"/>
                </a:solidFill>
              </a:rPr>
              <a:t>Owner country</a:t>
            </a:r>
          </a:p>
          <a:p>
            <a:r>
              <a:rPr lang="en-US" altLang="zh-CN" sz="2400" dirty="0"/>
              <a:t>Level of domestic</a:t>
            </a:r>
          </a:p>
          <a:p>
            <a:r>
              <a:rPr lang="en-US" altLang="zh-CN" sz="2400" dirty="0"/>
              <a:t>handling with “work</a:t>
            </a:r>
          </a:p>
          <a:p>
            <a:r>
              <a:rPr lang="en-US" altLang="zh-CN" sz="2400" dirty="0"/>
              <a:t>efficacy”</a:t>
            </a:r>
            <a:endParaRPr lang="zh-CN" altLang="en-US" sz="2400" dirty="0"/>
          </a:p>
        </p:txBody>
      </p:sp>
      <p:sp>
        <p:nvSpPr>
          <p:cNvPr id="5" name="右箭头 4"/>
          <p:cNvSpPr/>
          <p:nvPr/>
        </p:nvSpPr>
        <p:spPr>
          <a:xfrm rot="2510246">
            <a:off x="3502193" y="728071"/>
            <a:ext cx="2991183" cy="1940716"/>
          </a:xfrm>
          <a:custGeom>
            <a:avLst/>
            <a:gdLst>
              <a:gd name="connsiteX0" fmla="*/ 0 w 1475967"/>
              <a:gd name="connsiteY0" fmla="*/ 363884 h 1455537"/>
              <a:gd name="connsiteX1" fmla="*/ 748199 w 1475967"/>
              <a:gd name="connsiteY1" fmla="*/ 363884 h 1455537"/>
              <a:gd name="connsiteX2" fmla="*/ 748199 w 1475967"/>
              <a:gd name="connsiteY2" fmla="*/ 0 h 1455537"/>
              <a:gd name="connsiteX3" fmla="*/ 1475967 w 1475967"/>
              <a:gd name="connsiteY3" fmla="*/ 727769 h 1455537"/>
              <a:gd name="connsiteX4" fmla="*/ 748199 w 1475967"/>
              <a:gd name="connsiteY4" fmla="*/ 1455537 h 1455537"/>
              <a:gd name="connsiteX5" fmla="*/ 748199 w 1475967"/>
              <a:gd name="connsiteY5" fmla="*/ 1091653 h 1455537"/>
              <a:gd name="connsiteX6" fmla="*/ 0 w 1475967"/>
              <a:gd name="connsiteY6" fmla="*/ 1091653 h 1455537"/>
              <a:gd name="connsiteX7" fmla="*/ 0 w 1475967"/>
              <a:gd name="connsiteY7" fmla="*/ 363884 h 1455537"/>
              <a:gd name="connsiteX0" fmla="*/ 762655 w 2238622"/>
              <a:gd name="connsiteY0" fmla="*/ 363884 h 1455537"/>
              <a:gd name="connsiteX1" fmla="*/ 1510854 w 2238622"/>
              <a:gd name="connsiteY1" fmla="*/ 363884 h 1455537"/>
              <a:gd name="connsiteX2" fmla="*/ 1510854 w 2238622"/>
              <a:gd name="connsiteY2" fmla="*/ 0 h 1455537"/>
              <a:gd name="connsiteX3" fmla="*/ 2238622 w 2238622"/>
              <a:gd name="connsiteY3" fmla="*/ 727769 h 1455537"/>
              <a:gd name="connsiteX4" fmla="*/ 1510854 w 2238622"/>
              <a:gd name="connsiteY4" fmla="*/ 1455537 h 1455537"/>
              <a:gd name="connsiteX5" fmla="*/ 1510854 w 2238622"/>
              <a:gd name="connsiteY5" fmla="*/ 1091653 h 1455537"/>
              <a:gd name="connsiteX6" fmla="*/ 0 w 2238622"/>
              <a:gd name="connsiteY6" fmla="*/ 1058508 h 1455537"/>
              <a:gd name="connsiteX7" fmla="*/ 762655 w 2238622"/>
              <a:gd name="connsiteY7" fmla="*/ 363884 h 1455537"/>
              <a:gd name="connsiteX0" fmla="*/ 767420 w 2243387"/>
              <a:gd name="connsiteY0" fmla="*/ 363884 h 1455537"/>
              <a:gd name="connsiteX1" fmla="*/ 1515619 w 2243387"/>
              <a:gd name="connsiteY1" fmla="*/ 363884 h 1455537"/>
              <a:gd name="connsiteX2" fmla="*/ 1515619 w 2243387"/>
              <a:gd name="connsiteY2" fmla="*/ 0 h 1455537"/>
              <a:gd name="connsiteX3" fmla="*/ 2243387 w 2243387"/>
              <a:gd name="connsiteY3" fmla="*/ 727769 h 1455537"/>
              <a:gd name="connsiteX4" fmla="*/ 1515619 w 2243387"/>
              <a:gd name="connsiteY4" fmla="*/ 1455537 h 1455537"/>
              <a:gd name="connsiteX5" fmla="*/ 1515619 w 2243387"/>
              <a:gd name="connsiteY5" fmla="*/ 1091653 h 1455537"/>
              <a:gd name="connsiteX6" fmla="*/ 0 w 2243387"/>
              <a:gd name="connsiteY6" fmla="*/ 1053186 h 1455537"/>
              <a:gd name="connsiteX7" fmla="*/ 767420 w 2243387"/>
              <a:gd name="connsiteY7" fmla="*/ 363884 h 1455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43387" h="1455537">
                <a:moveTo>
                  <a:pt x="767420" y="363884"/>
                </a:moveTo>
                <a:lnTo>
                  <a:pt x="1515619" y="363884"/>
                </a:lnTo>
                <a:lnTo>
                  <a:pt x="1515619" y="0"/>
                </a:lnTo>
                <a:lnTo>
                  <a:pt x="2243387" y="727769"/>
                </a:lnTo>
                <a:lnTo>
                  <a:pt x="1515619" y="1455537"/>
                </a:lnTo>
                <a:lnTo>
                  <a:pt x="1515619" y="1091653"/>
                </a:lnTo>
                <a:lnTo>
                  <a:pt x="0" y="1053186"/>
                </a:lnTo>
                <a:lnTo>
                  <a:pt x="767420" y="363884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0" name="右箭头 4"/>
          <p:cNvSpPr/>
          <p:nvPr/>
        </p:nvSpPr>
        <p:spPr>
          <a:xfrm rot="19089754" flipH="1">
            <a:off x="5786983" y="728071"/>
            <a:ext cx="2991183" cy="1940716"/>
          </a:xfrm>
          <a:custGeom>
            <a:avLst/>
            <a:gdLst>
              <a:gd name="connsiteX0" fmla="*/ 0 w 1475967"/>
              <a:gd name="connsiteY0" fmla="*/ 363884 h 1455537"/>
              <a:gd name="connsiteX1" fmla="*/ 748199 w 1475967"/>
              <a:gd name="connsiteY1" fmla="*/ 363884 h 1455537"/>
              <a:gd name="connsiteX2" fmla="*/ 748199 w 1475967"/>
              <a:gd name="connsiteY2" fmla="*/ 0 h 1455537"/>
              <a:gd name="connsiteX3" fmla="*/ 1475967 w 1475967"/>
              <a:gd name="connsiteY3" fmla="*/ 727769 h 1455537"/>
              <a:gd name="connsiteX4" fmla="*/ 748199 w 1475967"/>
              <a:gd name="connsiteY4" fmla="*/ 1455537 h 1455537"/>
              <a:gd name="connsiteX5" fmla="*/ 748199 w 1475967"/>
              <a:gd name="connsiteY5" fmla="*/ 1091653 h 1455537"/>
              <a:gd name="connsiteX6" fmla="*/ 0 w 1475967"/>
              <a:gd name="connsiteY6" fmla="*/ 1091653 h 1455537"/>
              <a:gd name="connsiteX7" fmla="*/ 0 w 1475967"/>
              <a:gd name="connsiteY7" fmla="*/ 363884 h 1455537"/>
              <a:gd name="connsiteX0" fmla="*/ 762655 w 2238622"/>
              <a:gd name="connsiteY0" fmla="*/ 363884 h 1455537"/>
              <a:gd name="connsiteX1" fmla="*/ 1510854 w 2238622"/>
              <a:gd name="connsiteY1" fmla="*/ 363884 h 1455537"/>
              <a:gd name="connsiteX2" fmla="*/ 1510854 w 2238622"/>
              <a:gd name="connsiteY2" fmla="*/ 0 h 1455537"/>
              <a:gd name="connsiteX3" fmla="*/ 2238622 w 2238622"/>
              <a:gd name="connsiteY3" fmla="*/ 727769 h 1455537"/>
              <a:gd name="connsiteX4" fmla="*/ 1510854 w 2238622"/>
              <a:gd name="connsiteY4" fmla="*/ 1455537 h 1455537"/>
              <a:gd name="connsiteX5" fmla="*/ 1510854 w 2238622"/>
              <a:gd name="connsiteY5" fmla="*/ 1091653 h 1455537"/>
              <a:gd name="connsiteX6" fmla="*/ 0 w 2238622"/>
              <a:gd name="connsiteY6" fmla="*/ 1058508 h 1455537"/>
              <a:gd name="connsiteX7" fmla="*/ 762655 w 2238622"/>
              <a:gd name="connsiteY7" fmla="*/ 363884 h 1455537"/>
              <a:gd name="connsiteX0" fmla="*/ 767420 w 2243387"/>
              <a:gd name="connsiteY0" fmla="*/ 363884 h 1455537"/>
              <a:gd name="connsiteX1" fmla="*/ 1515619 w 2243387"/>
              <a:gd name="connsiteY1" fmla="*/ 363884 h 1455537"/>
              <a:gd name="connsiteX2" fmla="*/ 1515619 w 2243387"/>
              <a:gd name="connsiteY2" fmla="*/ 0 h 1455537"/>
              <a:gd name="connsiteX3" fmla="*/ 2243387 w 2243387"/>
              <a:gd name="connsiteY3" fmla="*/ 727769 h 1455537"/>
              <a:gd name="connsiteX4" fmla="*/ 1515619 w 2243387"/>
              <a:gd name="connsiteY4" fmla="*/ 1455537 h 1455537"/>
              <a:gd name="connsiteX5" fmla="*/ 1515619 w 2243387"/>
              <a:gd name="connsiteY5" fmla="*/ 1091653 h 1455537"/>
              <a:gd name="connsiteX6" fmla="*/ 0 w 2243387"/>
              <a:gd name="connsiteY6" fmla="*/ 1053186 h 1455537"/>
              <a:gd name="connsiteX7" fmla="*/ 767420 w 2243387"/>
              <a:gd name="connsiteY7" fmla="*/ 363884 h 1455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43387" h="1455537">
                <a:moveTo>
                  <a:pt x="767420" y="363884"/>
                </a:moveTo>
                <a:lnTo>
                  <a:pt x="1515619" y="363884"/>
                </a:lnTo>
                <a:lnTo>
                  <a:pt x="1515619" y="0"/>
                </a:lnTo>
                <a:lnTo>
                  <a:pt x="2243387" y="727769"/>
                </a:lnTo>
                <a:lnTo>
                  <a:pt x="1515619" y="1455537"/>
                </a:lnTo>
                <a:lnTo>
                  <a:pt x="1515619" y="1091653"/>
                </a:lnTo>
                <a:lnTo>
                  <a:pt x="0" y="1053186"/>
                </a:lnTo>
                <a:lnTo>
                  <a:pt x="767420" y="363884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3" name="右箭头 4"/>
          <p:cNvSpPr/>
          <p:nvPr/>
        </p:nvSpPr>
        <p:spPr>
          <a:xfrm rot="19089754" flipV="1">
            <a:off x="3502193" y="4408753"/>
            <a:ext cx="2991183" cy="1940716"/>
          </a:xfrm>
          <a:custGeom>
            <a:avLst/>
            <a:gdLst>
              <a:gd name="connsiteX0" fmla="*/ 0 w 1475967"/>
              <a:gd name="connsiteY0" fmla="*/ 363884 h 1455537"/>
              <a:gd name="connsiteX1" fmla="*/ 748199 w 1475967"/>
              <a:gd name="connsiteY1" fmla="*/ 363884 h 1455537"/>
              <a:gd name="connsiteX2" fmla="*/ 748199 w 1475967"/>
              <a:gd name="connsiteY2" fmla="*/ 0 h 1455537"/>
              <a:gd name="connsiteX3" fmla="*/ 1475967 w 1475967"/>
              <a:gd name="connsiteY3" fmla="*/ 727769 h 1455537"/>
              <a:gd name="connsiteX4" fmla="*/ 748199 w 1475967"/>
              <a:gd name="connsiteY4" fmla="*/ 1455537 h 1455537"/>
              <a:gd name="connsiteX5" fmla="*/ 748199 w 1475967"/>
              <a:gd name="connsiteY5" fmla="*/ 1091653 h 1455537"/>
              <a:gd name="connsiteX6" fmla="*/ 0 w 1475967"/>
              <a:gd name="connsiteY6" fmla="*/ 1091653 h 1455537"/>
              <a:gd name="connsiteX7" fmla="*/ 0 w 1475967"/>
              <a:gd name="connsiteY7" fmla="*/ 363884 h 1455537"/>
              <a:gd name="connsiteX0" fmla="*/ 762655 w 2238622"/>
              <a:gd name="connsiteY0" fmla="*/ 363884 h 1455537"/>
              <a:gd name="connsiteX1" fmla="*/ 1510854 w 2238622"/>
              <a:gd name="connsiteY1" fmla="*/ 363884 h 1455537"/>
              <a:gd name="connsiteX2" fmla="*/ 1510854 w 2238622"/>
              <a:gd name="connsiteY2" fmla="*/ 0 h 1455537"/>
              <a:gd name="connsiteX3" fmla="*/ 2238622 w 2238622"/>
              <a:gd name="connsiteY3" fmla="*/ 727769 h 1455537"/>
              <a:gd name="connsiteX4" fmla="*/ 1510854 w 2238622"/>
              <a:gd name="connsiteY4" fmla="*/ 1455537 h 1455537"/>
              <a:gd name="connsiteX5" fmla="*/ 1510854 w 2238622"/>
              <a:gd name="connsiteY5" fmla="*/ 1091653 h 1455537"/>
              <a:gd name="connsiteX6" fmla="*/ 0 w 2238622"/>
              <a:gd name="connsiteY6" fmla="*/ 1058508 h 1455537"/>
              <a:gd name="connsiteX7" fmla="*/ 762655 w 2238622"/>
              <a:gd name="connsiteY7" fmla="*/ 363884 h 1455537"/>
              <a:gd name="connsiteX0" fmla="*/ 767420 w 2243387"/>
              <a:gd name="connsiteY0" fmla="*/ 363884 h 1455537"/>
              <a:gd name="connsiteX1" fmla="*/ 1515619 w 2243387"/>
              <a:gd name="connsiteY1" fmla="*/ 363884 h 1455537"/>
              <a:gd name="connsiteX2" fmla="*/ 1515619 w 2243387"/>
              <a:gd name="connsiteY2" fmla="*/ 0 h 1455537"/>
              <a:gd name="connsiteX3" fmla="*/ 2243387 w 2243387"/>
              <a:gd name="connsiteY3" fmla="*/ 727769 h 1455537"/>
              <a:gd name="connsiteX4" fmla="*/ 1515619 w 2243387"/>
              <a:gd name="connsiteY4" fmla="*/ 1455537 h 1455537"/>
              <a:gd name="connsiteX5" fmla="*/ 1515619 w 2243387"/>
              <a:gd name="connsiteY5" fmla="*/ 1091653 h 1455537"/>
              <a:gd name="connsiteX6" fmla="*/ 0 w 2243387"/>
              <a:gd name="connsiteY6" fmla="*/ 1053186 h 1455537"/>
              <a:gd name="connsiteX7" fmla="*/ 767420 w 2243387"/>
              <a:gd name="connsiteY7" fmla="*/ 363884 h 1455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43387" h="1455537">
                <a:moveTo>
                  <a:pt x="767420" y="363884"/>
                </a:moveTo>
                <a:lnTo>
                  <a:pt x="1515619" y="363884"/>
                </a:lnTo>
                <a:lnTo>
                  <a:pt x="1515619" y="0"/>
                </a:lnTo>
                <a:lnTo>
                  <a:pt x="2243387" y="727769"/>
                </a:lnTo>
                <a:lnTo>
                  <a:pt x="1515619" y="1455537"/>
                </a:lnTo>
                <a:lnTo>
                  <a:pt x="1515619" y="1091653"/>
                </a:lnTo>
                <a:lnTo>
                  <a:pt x="0" y="1053186"/>
                </a:lnTo>
                <a:lnTo>
                  <a:pt x="767420" y="363884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右箭头 4"/>
          <p:cNvSpPr/>
          <p:nvPr/>
        </p:nvSpPr>
        <p:spPr>
          <a:xfrm rot="2510246" flipH="1" flipV="1">
            <a:off x="5786983" y="4408753"/>
            <a:ext cx="2991183" cy="1940716"/>
          </a:xfrm>
          <a:custGeom>
            <a:avLst/>
            <a:gdLst>
              <a:gd name="connsiteX0" fmla="*/ 0 w 1475967"/>
              <a:gd name="connsiteY0" fmla="*/ 363884 h 1455537"/>
              <a:gd name="connsiteX1" fmla="*/ 748199 w 1475967"/>
              <a:gd name="connsiteY1" fmla="*/ 363884 h 1455537"/>
              <a:gd name="connsiteX2" fmla="*/ 748199 w 1475967"/>
              <a:gd name="connsiteY2" fmla="*/ 0 h 1455537"/>
              <a:gd name="connsiteX3" fmla="*/ 1475967 w 1475967"/>
              <a:gd name="connsiteY3" fmla="*/ 727769 h 1455537"/>
              <a:gd name="connsiteX4" fmla="*/ 748199 w 1475967"/>
              <a:gd name="connsiteY4" fmla="*/ 1455537 h 1455537"/>
              <a:gd name="connsiteX5" fmla="*/ 748199 w 1475967"/>
              <a:gd name="connsiteY5" fmla="*/ 1091653 h 1455537"/>
              <a:gd name="connsiteX6" fmla="*/ 0 w 1475967"/>
              <a:gd name="connsiteY6" fmla="*/ 1091653 h 1455537"/>
              <a:gd name="connsiteX7" fmla="*/ 0 w 1475967"/>
              <a:gd name="connsiteY7" fmla="*/ 363884 h 1455537"/>
              <a:gd name="connsiteX0" fmla="*/ 762655 w 2238622"/>
              <a:gd name="connsiteY0" fmla="*/ 363884 h 1455537"/>
              <a:gd name="connsiteX1" fmla="*/ 1510854 w 2238622"/>
              <a:gd name="connsiteY1" fmla="*/ 363884 h 1455537"/>
              <a:gd name="connsiteX2" fmla="*/ 1510854 w 2238622"/>
              <a:gd name="connsiteY2" fmla="*/ 0 h 1455537"/>
              <a:gd name="connsiteX3" fmla="*/ 2238622 w 2238622"/>
              <a:gd name="connsiteY3" fmla="*/ 727769 h 1455537"/>
              <a:gd name="connsiteX4" fmla="*/ 1510854 w 2238622"/>
              <a:gd name="connsiteY4" fmla="*/ 1455537 h 1455537"/>
              <a:gd name="connsiteX5" fmla="*/ 1510854 w 2238622"/>
              <a:gd name="connsiteY5" fmla="*/ 1091653 h 1455537"/>
              <a:gd name="connsiteX6" fmla="*/ 0 w 2238622"/>
              <a:gd name="connsiteY6" fmla="*/ 1058508 h 1455537"/>
              <a:gd name="connsiteX7" fmla="*/ 762655 w 2238622"/>
              <a:gd name="connsiteY7" fmla="*/ 363884 h 1455537"/>
              <a:gd name="connsiteX0" fmla="*/ 767420 w 2243387"/>
              <a:gd name="connsiteY0" fmla="*/ 363884 h 1455537"/>
              <a:gd name="connsiteX1" fmla="*/ 1515619 w 2243387"/>
              <a:gd name="connsiteY1" fmla="*/ 363884 h 1455537"/>
              <a:gd name="connsiteX2" fmla="*/ 1515619 w 2243387"/>
              <a:gd name="connsiteY2" fmla="*/ 0 h 1455537"/>
              <a:gd name="connsiteX3" fmla="*/ 2243387 w 2243387"/>
              <a:gd name="connsiteY3" fmla="*/ 727769 h 1455537"/>
              <a:gd name="connsiteX4" fmla="*/ 1515619 w 2243387"/>
              <a:gd name="connsiteY4" fmla="*/ 1455537 h 1455537"/>
              <a:gd name="connsiteX5" fmla="*/ 1515619 w 2243387"/>
              <a:gd name="connsiteY5" fmla="*/ 1091653 h 1455537"/>
              <a:gd name="connsiteX6" fmla="*/ 0 w 2243387"/>
              <a:gd name="connsiteY6" fmla="*/ 1053186 h 1455537"/>
              <a:gd name="connsiteX7" fmla="*/ 767420 w 2243387"/>
              <a:gd name="connsiteY7" fmla="*/ 363884 h 1455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43387" h="1455537">
                <a:moveTo>
                  <a:pt x="767420" y="363884"/>
                </a:moveTo>
                <a:lnTo>
                  <a:pt x="1515619" y="363884"/>
                </a:lnTo>
                <a:lnTo>
                  <a:pt x="1515619" y="0"/>
                </a:lnTo>
                <a:lnTo>
                  <a:pt x="2243387" y="727769"/>
                </a:lnTo>
                <a:lnTo>
                  <a:pt x="1515619" y="1455537"/>
                </a:lnTo>
                <a:lnTo>
                  <a:pt x="1515619" y="1091653"/>
                </a:lnTo>
                <a:lnTo>
                  <a:pt x="0" y="1053186"/>
                </a:lnTo>
                <a:lnTo>
                  <a:pt x="767420" y="363884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23" name="直接连接符 22"/>
          <p:cNvCxnSpPr/>
          <p:nvPr/>
        </p:nvCxnSpPr>
        <p:spPr>
          <a:xfrm>
            <a:off x="3841369" y="1028733"/>
            <a:ext cx="1782035" cy="168906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6625679" y="1028733"/>
            <a:ext cx="1782035" cy="168906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3841369" y="4373364"/>
            <a:ext cx="1782035" cy="168906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 flipV="1">
            <a:off x="6625679" y="4373364"/>
            <a:ext cx="1782035" cy="168906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425699" y="1478665"/>
            <a:ext cx="370493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</a:rPr>
              <a:t> Internationalized</a:t>
            </a:r>
          </a:p>
          <a:p>
            <a:pPr algn="r"/>
            <a:r>
              <a:rPr lang="en-US" altLang="zh-CN" sz="2400" dirty="0"/>
              <a:t>On products or incidents with impact (optional), yield different “working efficacy”</a:t>
            </a:r>
            <a:endParaRPr lang="zh-CN" alt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1007435" y="3851325"/>
            <a:ext cx="3165482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Incident country </a:t>
            </a:r>
          </a:p>
          <a:p>
            <a:r>
              <a:rPr lang="en-US" altLang="zh-CN" sz="2400" dirty="0"/>
              <a:t>Incidents from different</a:t>
            </a:r>
          </a:p>
          <a:p>
            <a:r>
              <a:rPr lang="en-US" altLang="zh-CN" sz="2400" dirty="0"/>
              <a:t>countries have different</a:t>
            </a:r>
          </a:p>
          <a:p>
            <a:r>
              <a:rPr lang="en-US" altLang="zh-CN" sz="2400" dirty="0"/>
              <a:t>“difficulty level”</a:t>
            </a:r>
            <a:endParaRPr lang="zh-CN" alt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8192655" y="3851325"/>
            <a:ext cx="304425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Node link</a:t>
            </a:r>
          </a:p>
          <a:p>
            <a:pPr algn="r"/>
            <a:r>
              <a:rPr lang="en-US" altLang="zh-CN" sz="2400" dirty="0"/>
              <a:t>Visualization on aggregated handoffs between two countries</a:t>
            </a:r>
            <a:endParaRPr lang="zh-CN" altLang="en-US" sz="2400" dirty="0"/>
          </a:p>
        </p:txBody>
      </p:sp>
      <p:sp>
        <p:nvSpPr>
          <p:cNvPr id="32" name="矩形 31"/>
          <p:cNvSpPr/>
          <p:nvPr/>
        </p:nvSpPr>
        <p:spPr>
          <a:xfrm>
            <a:off x="427044" y="3110653"/>
            <a:ext cx="11337912" cy="748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267" b="1" dirty="0"/>
              <a:t>Liner                    Internationalized      Exponential</a:t>
            </a:r>
            <a:endParaRPr lang="zh-CN" altLang="en-US" sz="4267" b="1" dirty="0"/>
          </a:p>
        </p:txBody>
      </p:sp>
      <p:sp>
        <p:nvSpPr>
          <p:cNvPr id="24" name="矩形 29">
            <a:extLst>
              <a:ext uri="{FF2B5EF4-FFF2-40B4-BE49-F238E27FC236}">
                <a16:creationId xmlns:a16="http://schemas.microsoft.com/office/drawing/2014/main" id="{47838627-2D85-42BF-90DB-83CCE951C162}"/>
              </a:ext>
            </a:extLst>
          </p:cNvPr>
          <p:cNvSpPr/>
          <p:nvPr/>
        </p:nvSpPr>
        <p:spPr>
          <a:xfrm>
            <a:off x="0" y="200468"/>
            <a:ext cx="10886860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667" b="1" dirty="0"/>
              <a:t>Visualization outcomes, mainly a summary on report at 0311</a:t>
            </a:r>
            <a:endParaRPr lang="zh-CN" altLang="en-US" sz="2667" b="1" dirty="0"/>
          </a:p>
        </p:txBody>
      </p:sp>
    </p:spTree>
    <p:extLst>
      <p:ext uri="{BB962C8B-B14F-4D97-AF65-F5344CB8AC3E}">
        <p14:creationId xmlns:p14="http://schemas.microsoft.com/office/powerpoint/2010/main" val="856784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37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05000038-9BF4-4021-9260-CBE44B2DB7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954" y="961812"/>
            <a:ext cx="5083491" cy="49309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C244E5-AED3-49FD-A416-89DA0908B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 of Owner countries</a:t>
            </a:r>
          </a:p>
        </p:txBody>
      </p:sp>
    </p:spTree>
    <p:extLst>
      <p:ext uri="{BB962C8B-B14F-4D97-AF65-F5344CB8AC3E}">
        <p14:creationId xmlns:p14="http://schemas.microsoft.com/office/powerpoint/2010/main" val="4200804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64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53DAAE94-DD53-418D-AFC2-71AE93204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889" y="961812"/>
            <a:ext cx="5031620" cy="49309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FE828A-D194-4C02-88F2-CFAB028B1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 of incident countries</a:t>
            </a:r>
          </a:p>
        </p:txBody>
      </p:sp>
    </p:spTree>
    <p:extLst>
      <p:ext uri="{BB962C8B-B14F-4D97-AF65-F5344CB8AC3E}">
        <p14:creationId xmlns:p14="http://schemas.microsoft.com/office/powerpoint/2010/main" val="236083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937F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E761F7CE-7F36-4081-AF0C-5389D9580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831" y="961812"/>
            <a:ext cx="5571736" cy="49309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9D85C7-1D2D-482F-837B-C6C7AF2A3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Examples on internationalized</a:t>
            </a:r>
          </a:p>
        </p:txBody>
      </p:sp>
    </p:spTree>
    <p:extLst>
      <p:ext uri="{BB962C8B-B14F-4D97-AF65-F5344CB8AC3E}">
        <p14:creationId xmlns:p14="http://schemas.microsoft.com/office/powerpoint/2010/main" val="1099278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D49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37C6CE-FF7D-433B-8424-863B0B9EE2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001289"/>
            <a:ext cx="7188199" cy="48520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24381D-9767-48FB-A209-77471F18D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Examples of Node link</a:t>
            </a:r>
          </a:p>
        </p:txBody>
      </p:sp>
    </p:spTree>
    <p:extLst>
      <p:ext uri="{BB962C8B-B14F-4D97-AF65-F5344CB8AC3E}">
        <p14:creationId xmlns:p14="http://schemas.microsoft.com/office/powerpoint/2010/main" val="1800041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368</Words>
  <Application>Microsoft Office PowerPoint</Application>
  <PresentationFormat>Widescreen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 Unicode MS</vt:lpstr>
      <vt:lpstr>等线</vt:lpstr>
      <vt:lpstr>等线 Light</vt:lpstr>
      <vt:lpstr>Arial</vt:lpstr>
      <vt:lpstr>Calibri</vt:lpstr>
      <vt:lpstr>Calibri Light</vt:lpstr>
      <vt:lpstr>Office Theme</vt:lpstr>
      <vt:lpstr>Tentative meeting schedule</vt:lpstr>
      <vt:lpstr>Self-introduction</vt:lpstr>
      <vt:lpstr>Summary on Visualizations</vt:lpstr>
      <vt:lpstr>PowerPoint Presentation</vt:lpstr>
      <vt:lpstr>PowerPoint Presentation</vt:lpstr>
      <vt:lpstr>Example of Owner countries</vt:lpstr>
      <vt:lpstr>Example of incident countries</vt:lpstr>
      <vt:lpstr>Examples on internationalized</vt:lpstr>
      <vt:lpstr>Examples of Node link</vt:lpstr>
      <vt:lpstr>Other noticeable graph</vt:lpstr>
      <vt:lpstr>Other noticeable graph</vt:lpstr>
      <vt:lpstr>PowerPoint Presentation</vt:lpstr>
      <vt:lpstr>Detailed tasks checklist, by Siyuan (Dr.)</vt:lpstr>
      <vt:lpstr>Understanding from Wenqian and Kaijun</vt:lpstr>
      <vt:lpstr>Breakdown milestones by Siyuan (Dr.)</vt:lpstr>
      <vt:lpstr>Remarks and free Q&amp;A hosted by Chengzhong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on Visualizations</dc:title>
  <dc:creator>Chengzhong LIU</dc:creator>
  <cp:lastModifiedBy>Chengzhong LIU</cp:lastModifiedBy>
  <cp:revision>1</cp:revision>
  <dcterms:created xsi:type="dcterms:W3CDTF">2018-03-31T04:38:57Z</dcterms:created>
  <dcterms:modified xsi:type="dcterms:W3CDTF">2018-03-31T06:23:48Z</dcterms:modified>
</cp:coreProperties>
</file>