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BA2C-DD65-476C-81A2-F7D745E20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34EE8-B939-40C9-9030-4C12C18B4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D5BE-3091-43DC-8240-DE5FA1C2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887E-A488-412B-848B-D2B22C24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8976-A925-4099-A949-CC96E82A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B54D-88EF-422D-A78D-D3F01556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2B560-965E-466D-A9D9-0CBABEB59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4BFA-F3DE-4C9A-83C9-23B64A35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2FF9-1270-4068-9DEB-F471A10A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3B17-2068-4A68-A968-033F3561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1B37C-DF8A-4303-B146-497C2BECA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5EFB7-556B-46F2-B2C3-8210F9701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C393-2E0E-4579-AF2D-6294C79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ED03-BEFB-4E4D-9E0A-E0C2A1FA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D38B-B477-41C7-8169-477503C5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2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7497-8986-4B13-8F20-D1741F99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15DF-3740-475C-BB7A-42E502C0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1433-F745-4D14-BB2E-1F01EF8F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66A85-1DF9-4CB0-81E2-65796399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6C6C-06AE-4F12-99EE-E0EC66C9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7352-3099-4630-B28B-2DD6723E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A8B94-CA14-4CD1-B44F-9B9A8D2C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4F2A-9DDB-4C70-A445-484BAD89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C7B9-BA2B-4FFB-AEAE-689AA841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CAEF-CD4A-40B8-930A-7C8B8C61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7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C1E2-4DB8-4FD8-B434-20A4012F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9859-F9D5-4DD5-8DCE-26BFF9EA8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D0F46-A755-4A1D-9369-98D38E936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B0766-3FF8-41D8-A518-FC93B95F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33F5-FC1B-485D-8FAB-A93DE71F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F49B4-1C0A-4A0A-944C-91A32BF2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6A96-2705-4452-AA55-2DBA5BD7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0BB7-C00F-4FE5-8148-25BC8AFE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86446-4F77-4CE2-961E-FAC0020F9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A7A6-D525-4649-A1F8-8EE03B871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CE8A0-5398-47AA-B6B8-DBDB0D46B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5A6E7-AB56-4CEE-83F3-163A36B5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0D7A7-262B-4F5D-BF23-20DF770E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DBC00-91EC-423F-AB6B-67601C1B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9CC2-7948-481D-A486-0A040E18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4326E-DAC9-4CAE-B9AC-63DF56BC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ABF6B-F591-426B-A476-9ADF74E7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E07-14EC-4062-B392-F478D7ED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90B77-4D16-46FC-B3A6-E45D73AE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84F1-5917-469A-9CA4-F5D438AA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C5B7-1030-46F0-A472-8F564C03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8B15-CA5A-46F8-A127-BCE0F089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D338-95E6-4420-AE21-1A107B84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723A8-0EF7-4674-9849-E15C3EE58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52124-E91A-4021-96A4-3A693EFA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84A4-C891-417D-A927-CFB575EA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F1C8F-E59B-4EE5-97A5-9916DEDF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FE46-A00B-4834-8149-6CB55773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DB852-E4BA-4876-BC26-9BDD12CE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AD3E-8D1D-4B7D-9CFC-A5653267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41A5-A100-4943-8050-67BEC503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87438-C32A-448A-A9AF-A474455E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246DD-A665-4F3D-81BE-6B838AA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8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8BC8A-4C47-4E91-800B-CA1D619E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E8B9-8502-4B5A-A9F4-1B58367A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582E-25E1-4292-BBCA-F63B82AF4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E02AD-FB04-4E46-B208-4EE67D3F907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0B5A-3AB6-446B-995A-FC5305879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D0C1-0440-4671-9D5A-D5B4552D6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3F19-135C-4DCD-9774-82974627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2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2372-D432-455B-BC73-8B0A20086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Some findings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BC2E-AD89-44C6-A2E8-37579477C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20180406</a:t>
            </a:r>
          </a:p>
        </p:txBody>
      </p:sp>
    </p:spTree>
    <p:extLst>
      <p:ext uri="{BB962C8B-B14F-4D97-AF65-F5344CB8AC3E}">
        <p14:creationId xmlns:p14="http://schemas.microsoft.com/office/powerpoint/2010/main" val="19460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FD9E-9646-4F04-B0A2-ED4B9F15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A5D9-5D69-47C4-80DD-16DD2E1B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Regional Network (in seven parts)</a:t>
            </a:r>
          </a:p>
          <a:p>
            <a:r>
              <a:rPr lang="en-US" dirty="0"/>
              <a:t>Impact distributions on countries</a:t>
            </a:r>
          </a:p>
          <a:p>
            <a:r>
              <a:rPr lang="en-US" dirty="0"/>
              <a:t>Status distributions on countries</a:t>
            </a:r>
          </a:p>
          <a:p>
            <a:r>
              <a:rPr lang="en-US" dirty="0"/>
              <a:t>Status distributions on countries (exclude “Accepted”)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70046D2A-1FD1-4818-ABF2-B6C34223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6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E8280A4-7EDC-4C28-B5CB-B8AAF1B96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b="197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A5572914-E745-4E0C-9209-AE459764D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2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DA432D3-8F96-4394-BAD6-6BDA45597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" b="2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 Light</vt:lpstr>
      <vt:lpstr>Arial</vt:lpstr>
      <vt:lpstr>Calibri</vt:lpstr>
      <vt:lpstr>Calibri Light</vt:lpstr>
      <vt:lpstr>Office Theme</vt:lpstr>
      <vt:lpstr>Some findings</vt:lpstr>
      <vt:lpstr>Index Page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findings</dc:title>
  <dc:creator>Chengzhong LIU</dc:creator>
  <cp:lastModifiedBy>Chengzhong LIU</cp:lastModifiedBy>
  <cp:revision>3</cp:revision>
  <dcterms:created xsi:type="dcterms:W3CDTF">2018-04-07T04:25:23Z</dcterms:created>
  <dcterms:modified xsi:type="dcterms:W3CDTF">2018-04-07T04:33:48Z</dcterms:modified>
</cp:coreProperties>
</file>