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zhong LIU" userId="eb837033-4a0e-4582-92b4-f924cedd8c6f" providerId="ADAL" clId="{CC1FE8CC-A9AA-4584-B0C3-9293D0A80B45}"/>
    <pc:docChg chg="undo custSel addSld modSld sldOrd">
      <pc:chgData name="Chengzhong LIU" userId="eb837033-4a0e-4582-92b4-f924cedd8c6f" providerId="ADAL" clId="{CC1FE8CC-A9AA-4584-B0C3-9293D0A80B45}" dt="2018-04-16T00:57:05.043" v="1586" actId="962"/>
      <pc:docMkLst>
        <pc:docMk/>
      </pc:docMkLst>
      <pc:sldChg chg="modSp add">
        <pc:chgData name="Chengzhong LIU" userId="eb837033-4a0e-4582-92b4-f924cedd8c6f" providerId="ADAL" clId="{CC1FE8CC-A9AA-4584-B0C3-9293D0A80B45}" dt="2018-04-16T00:34:02.569" v="115" actId="20577"/>
        <pc:sldMkLst>
          <pc:docMk/>
          <pc:sldMk cId="668253622" sldId="256"/>
        </pc:sldMkLst>
        <pc:spChg chg="mod">
          <ac:chgData name="Chengzhong LIU" userId="eb837033-4a0e-4582-92b4-f924cedd8c6f" providerId="ADAL" clId="{CC1FE8CC-A9AA-4584-B0C3-9293D0A80B45}" dt="2018-04-16T00:33:26.392" v="74" actId="27636"/>
          <ac:spMkLst>
            <pc:docMk/>
            <pc:sldMk cId="668253622" sldId="256"/>
            <ac:spMk id="2" creationId="{4FDEF815-A892-4BE4-B148-C569CB10D24A}"/>
          </ac:spMkLst>
        </pc:spChg>
        <pc:spChg chg="mod">
          <ac:chgData name="Chengzhong LIU" userId="eb837033-4a0e-4582-92b4-f924cedd8c6f" providerId="ADAL" clId="{CC1FE8CC-A9AA-4584-B0C3-9293D0A80B45}" dt="2018-04-16T00:34:02.569" v="115" actId="20577"/>
          <ac:spMkLst>
            <pc:docMk/>
            <pc:sldMk cId="668253622" sldId="256"/>
            <ac:spMk id="3" creationId="{54A18472-EA7A-44F6-96D0-7453E935F2CE}"/>
          </ac:spMkLst>
        </pc:spChg>
      </pc:sldChg>
      <pc:sldChg chg="modSp add">
        <pc:chgData name="Chengzhong LIU" userId="eb837033-4a0e-4582-92b4-f924cedd8c6f" providerId="ADAL" clId="{CC1FE8CC-A9AA-4584-B0C3-9293D0A80B45}" dt="2018-04-16T00:35:43.063" v="236" actId="207"/>
        <pc:sldMkLst>
          <pc:docMk/>
          <pc:sldMk cId="671187077" sldId="257"/>
        </pc:sldMkLst>
        <pc:spChg chg="mod">
          <ac:chgData name="Chengzhong LIU" userId="eb837033-4a0e-4582-92b4-f924cedd8c6f" providerId="ADAL" clId="{CC1FE8CC-A9AA-4584-B0C3-9293D0A80B45}" dt="2018-04-16T00:34:31.864" v="172"/>
          <ac:spMkLst>
            <pc:docMk/>
            <pc:sldMk cId="671187077" sldId="257"/>
            <ac:spMk id="2" creationId="{8E5E9E56-6DF5-4EF7-9DDF-46201D38F50C}"/>
          </ac:spMkLst>
        </pc:spChg>
        <pc:spChg chg="mod">
          <ac:chgData name="Chengzhong LIU" userId="eb837033-4a0e-4582-92b4-f924cedd8c6f" providerId="ADAL" clId="{CC1FE8CC-A9AA-4584-B0C3-9293D0A80B45}" dt="2018-04-16T00:35:43.063" v="236" actId="207"/>
          <ac:spMkLst>
            <pc:docMk/>
            <pc:sldMk cId="671187077" sldId="257"/>
            <ac:spMk id="3" creationId="{1B2F40D0-3471-4CA0-A7C8-1A6D98D0B0DF}"/>
          </ac:spMkLst>
        </pc:spChg>
      </pc:sldChg>
      <pc:sldChg chg="addSp delSp modSp add">
        <pc:chgData name="Chengzhong LIU" userId="eb837033-4a0e-4582-92b4-f924cedd8c6f" providerId="ADAL" clId="{CC1FE8CC-A9AA-4584-B0C3-9293D0A80B45}" dt="2018-04-16T00:37:31.691" v="308" actId="14100"/>
        <pc:sldMkLst>
          <pc:docMk/>
          <pc:sldMk cId="309557673" sldId="258"/>
        </pc:sldMkLst>
        <pc:spChg chg="mod">
          <ac:chgData name="Chengzhong LIU" userId="eb837033-4a0e-4582-92b4-f924cedd8c6f" providerId="ADAL" clId="{CC1FE8CC-A9AA-4584-B0C3-9293D0A80B45}" dt="2018-04-16T00:36:24.377" v="294"/>
          <ac:spMkLst>
            <pc:docMk/>
            <pc:sldMk cId="309557673" sldId="258"/>
            <ac:spMk id="2" creationId="{03825FCD-04A0-489D-A944-18E0CE0BF777}"/>
          </ac:spMkLst>
        </pc:spChg>
        <pc:spChg chg="del">
          <ac:chgData name="Chengzhong LIU" userId="eb837033-4a0e-4582-92b4-f924cedd8c6f" providerId="ADAL" clId="{CC1FE8CC-A9AA-4584-B0C3-9293D0A80B45}" dt="2018-04-16T00:36:44.701" v="295" actId="931"/>
          <ac:spMkLst>
            <pc:docMk/>
            <pc:sldMk cId="309557673" sldId="258"/>
            <ac:spMk id="3" creationId="{C593A38F-F7F1-4E75-A6F4-6CF2497AA8F5}"/>
          </ac:spMkLst>
        </pc:spChg>
        <pc:picChg chg="add mod">
          <ac:chgData name="Chengzhong LIU" userId="eb837033-4a0e-4582-92b4-f924cedd8c6f" providerId="ADAL" clId="{CC1FE8CC-A9AA-4584-B0C3-9293D0A80B45}" dt="2018-04-16T00:37:31.691" v="308" actId="14100"/>
          <ac:picMkLst>
            <pc:docMk/>
            <pc:sldMk cId="309557673" sldId="258"/>
            <ac:picMk id="5" creationId="{01D043CF-782F-4744-9558-EF14AA75AD2F}"/>
          </ac:picMkLst>
        </pc:picChg>
        <pc:picChg chg="add mod">
          <ac:chgData name="Chengzhong LIU" userId="eb837033-4a0e-4582-92b4-f924cedd8c6f" providerId="ADAL" clId="{CC1FE8CC-A9AA-4584-B0C3-9293D0A80B45}" dt="2018-04-16T00:37:12.252" v="305" actId="1076"/>
          <ac:picMkLst>
            <pc:docMk/>
            <pc:sldMk cId="309557673" sldId="258"/>
            <ac:picMk id="7" creationId="{AAC6E91E-273A-42FD-ADF9-941032F980DD}"/>
          </ac:picMkLst>
        </pc:picChg>
      </pc:sldChg>
      <pc:sldChg chg="modSp add">
        <pc:chgData name="Chengzhong LIU" userId="eb837033-4a0e-4582-92b4-f924cedd8c6f" providerId="ADAL" clId="{CC1FE8CC-A9AA-4584-B0C3-9293D0A80B45}" dt="2018-04-16T00:38:38.932" v="404"/>
        <pc:sldMkLst>
          <pc:docMk/>
          <pc:sldMk cId="2587485400" sldId="259"/>
        </pc:sldMkLst>
        <pc:spChg chg="mod">
          <ac:chgData name="Chengzhong LIU" userId="eb837033-4a0e-4582-92b4-f924cedd8c6f" providerId="ADAL" clId="{CC1FE8CC-A9AA-4584-B0C3-9293D0A80B45}" dt="2018-04-16T00:37:42.096" v="325"/>
          <ac:spMkLst>
            <pc:docMk/>
            <pc:sldMk cId="2587485400" sldId="259"/>
            <ac:spMk id="2" creationId="{3AC18B6B-6EA8-437D-81A2-7D8DA4E75FEE}"/>
          </ac:spMkLst>
        </pc:spChg>
        <pc:spChg chg="mod">
          <ac:chgData name="Chengzhong LIU" userId="eb837033-4a0e-4582-92b4-f924cedd8c6f" providerId="ADAL" clId="{CC1FE8CC-A9AA-4584-B0C3-9293D0A80B45}" dt="2018-04-16T00:38:38.932" v="404"/>
          <ac:spMkLst>
            <pc:docMk/>
            <pc:sldMk cId="2587485400" sldId="259"/>
            <ac:spMk id="3" creationId="{B69878EC-C1E9-4BEC-BA81-02747EC445F2}"/>
          </ac:spMkLst>
        </pc:spChg>
      </pc:sldChg>
      <pc:sldChg chg="addSp delSp modSp add">
        <pc:chgData name="Chengzhong LIU" userId="eb837033-4a0e-4582-92b4-f924cedd8c6f" providerId="ADAL" clId="{CC1FE8CC-A9AA-4584-B0C3-9293D0A80B45}" dt="2018-04-16T00:40:08.021" v="449" actId="14100"/>
        <pc:sldMkLst>
          <pc:docMk/>
          <pc:sldMk cId="2101105024" sldId="260"/>
        </pc:sldMkLst>
        <pc:spChg chg="mod">
          <ac:chgData name="Chengzhong LIU" userId="eb837033-4a0e-4582-92b4-f924cedd8c6f" providerId="ADAL" clId="{CC1FE8CC-A9AA-4584-B0C3-9293D0A80B45}" dt="2018-04-16T00:39:21.290" v="436"/>
          <ac:spMkLst>
            <pc:docMk/>
            <pc:sldMk cId="2101105024" sldId="260"/>
            <ac:spMk id="2" creationId="{BF8F9797-8042-4F97-8FE3-299C70C718DB}"/>
          </ac:spMkLst>
        </pc:spChg>
        <pc:spChg chg="del">
          <ac:chgData name="Chengzhong LIU" userId="eb837033-4a0e-4582-92b4-f924cedd8c6f" providerId="ADAL" clId="{CC1FE8CC-A9AA-4584-B0C3-9293D0A80B45}" dt="2018-04-16T00:39:32.006" v="437" actId="931"/>
          <ac:spMkLst>
            <pc:docMk/>
            <pc:sldMk cId="2101105024" sldId="260"/>
            <ac:spMk id="3" creationId="{F25CF483-410F-4CF9-A773-D3034A74BFA9}"/>
          </ac:spMkLst>
        </pc:spChg>
        <pc:picChg chg="add mod">
          <ac:chgData name="Chengzhong LIU" userId="eb837033-4a0e-4582-92b4-f924cedd8c6f" providerId="ADAL" clId="{CC1FE8CC-A9AA-4584-B0C3-9293D0A80B45}" dt="2018-04-16T00:40:08.021" v="449" actId="14100"/>
          <ac:picMkLst>
            <pc:docMk/>
            <pc:sldMk cId="2101105024" sldId="260"/>
            <ac:picMk id="5" creationId="{B5217DF3-6788-4021-8B60-2E56F5F3ADB7}"/>
          </ac:picMkLst>
        </pc:picChg>
        <pc:picChg chg="add mod">
          <ac:chgData name="Chengzhong LIU" userId="eb837033-4a0e-4582-92b4-f924cedd8c6f" providerId="ADAL" clId="{CC1FE8CC-A9AA-4584-B0C3-9293D0A80B45}" dt="2018-04-16T00:40:01.591" v="447" actId="1076"/>
          <ac:picMkLst>
            <pc:docMk/>
            <pc:sldMk cId="2101105024" sldId="260"/>
            <ac:picMk id="7" creationId="{7358A79E-EC3B-4907-8D59-FC30396B79B3}"/>
          </ac:picMkLst>
        </pc:picChg>
      </pc:sldChg>
      <pc:sldChg chg="modSp add ord">
        <pc:chgData name="Chengzhong LIU" userId="eb837033-4a0e-4582-92b4-f924cedd8c6f" providerId="ADAL" clId="{CC1FE8CC-A9AA-4584-B0C3-9293D0A80B45}" dt="2018-04-16T00:42:06.413" v="616"/>
        <pc:sldMkLst>
          <pc:docMk/>
          <pc:sldMk cId="541280520" sldId="261"/>
        </pc:sldMkLst>
        <pc:spChg chg="mod">
          <ac:chgData name="Chengzhong LIU" userId="eb837033-4a0e-4582-92b4-f924cedd8c6f" providerId="ADAL" clId="{CC1FE8CC-A9AA-4584-B0C3-9293D0A80B45}" dt="2018-04-16T00:42:06.413" v="616"/>
          <ac:spMkLst>
            <pc:docMk/>
            <pc:sldMk cId="541280520" sldId="261"/>
            <ac:spMk id="3" creationId="{B69878EC-C1E9-4BEC-BA81-02747EC445F2}"/>
          </ac:spMkLst>
        </pc:spChg>
      </pc:sldChg>
      <pc:sldChg chg="addSp delSp modSp add">
        <pc:chgData name="Chengzhong LIU" userId="eb837033-4a0e-4582-92b4-f924cedd8c6f" providerId="ADAL" clId="{CC1FE8CC-A9AA-4584-B0C3-9293D0A80B45}" dt="2018-04-16T00:43:21.390" v="694" actId="1076"/>
        <pc:sldMkLst>
          <pc:docMk/>
          <pc:sldMk cId="1215241386" sldId="262"/>
        </pc:sldMkLst>
        <pc:spChg chg="mod">
          <ac:chgData name="Chengzhong LIU" userId="eb837033-4a0e-4582-92b4-f924cedd8c6f" providerId="ADAL" clId="{CC1FE8CC-A9AA-4584-B0C3-9293D0A80B45}" dt="2018-04-16T00:42:41.384" v="685"/>
          <ac:spMkLst>
            <pc:docMk/>
            <pc:sldMk cId="1215241386" sldId="262"/>
            <ac:spMk id="2" creationId="{8E320EE2-807F-4289-9B28-6A48627104DF}"/>
          </ac:spMkLst>
        </pc:spChg>
        <pc:spChg chg="del">
          <ac:chgData name="Chengzhong LIU" userId="eb837033-4a0e-4582-92b4-f924cedd8c6f" providerId="ADAL" clId="{CC1FE8CC-A9AA-4584-B0C3-9293D0A80B45}" dt="2018-04-16T00:42:58.951" v="686" actId="931"/>
          <ac:spMkLst>
            <pc:docMk/>
            <pc:sldMk cId="1215241386" sldId="262"/>
            <ac:spMk id="3" creationId="{754B580E-C656-4936-A9FC-B2E9F78EBDC2}"/>
          </ac:spMkLst>
        </pc:spChg>
        <pc:picChg chg="add mod">
          <ac:chgData name="Chengzhong LIU" userId="eb837033-4a0e-4582-92b4-f924cedd8c6f" providerId="ADAL" clId="{CC1FE8CC-A9AA-4584-B0C3-9293D0A80B45}" dt="2018-04-16T00:43:21.390" v="694" actId="1076"/>
          <ac:picMkLst>
            <pc:docMk/>
            <pc:sldMk cId="1215241386" sldId="262"/>
            <ac:picMk id="5" creationId="{BCF7CBE5-054B-4ED4-A21F-E6C4E9B92308}"/>
          </ac:picMkLst>
        </pc:picChg>
        <pc:picChg chg="add mod">
          <ac:chgData name="Chengzhong LIU" userId="eb837033-4a0e-4582-92b4-f924cedd8c6f" providerId="ADAL" clId="{CC1FE8CC-A9AA-4584-B0C3-9293D0A80B45}" dt="2018-04-16T00:43:10.554" v="691" actId="1076"/>
          <ac:picMkLst>
            <pc:docMk/>
            <pc:sldMk cId="1215241386" sldId="262"/>
            <ac:picMk id="7" creationId="{64E29043-D8EC-4695-B069-DA456F345ABB}"/>
          </ac:picMkLst>
        </pc:picChg>
      </pc:sldChg>
      <pc:sldChg chg="modSp add ord">
        <pc:chgData name="Chengzhong LIU" userId="eb837033-4a0e-4582-92b4-f924cedd8c6f" providerId="ADAL" clId="{CC1FE8CC-A9AA-4584-B0C3-9293D0A80B45}" dt="2018-04-16T00:44:44.242" v="791"/>
        <pc:sldMkLst>
          <pc:docMk/>
          <pc:sldMk cId="125711565" sldId="263"/>
        </pc:sldMkLst>
        <pc:spChg chg="mod">
          <ac:chgData name="Chengzhong LIU" userId="eb837033-4a0e-4582-92b4-f924cedd8c6f" providerId="ADAL" clId="{CC1FE8CC-A9AA-4584-B0C3-9293D0A80B45}" dt="2018-04-16T00:44:44.242" v="791"/>
          <ac:spMkLst>
            <pc:docMk/>
            <pc:sldMk cId="125711565" sldId="263"/>
            <ac:spMk id="3" creationId="{B69878EC-C1E9-4BEC-BA81-02747EC445F2}"/>
          </ac:spMkLst>
        </pc:spChg>
      </pc:sldChg>
      <pc:sldChg chg="addSp delSp modSp add mod setBg setClrOvrMap">
        <pc:chgData name="Chengzhong LIU" userId="eb837033-4a0e-4582-92b4-f924cedd8c6f" providerId="ADAL" clId="{CC1FE8CC-A9AA-4584-B0C3-9293D0A80B45}" dt="2018-04-16T00:47:26.341" v="890" actId="1076"/>
        <pc:sldMkLst>
          <pc:docMk/>
          <pc:sldMk cId="2866466103" sldId="264"/>
        </pc:sldMkLst>
        <pc:spChg chg="mod ord">
          <ac:chgData name="Chengzhong LIU" userId="eb837033-4a0e-4582-92b4-f924cedd8c6f" providerId="ADAL" clId="{CC1FE8CC-A9AA-4584-B0C3-9293D0A80B45}" dt="2018-04-16T00:47:05.792" v="885" actId="26606"/>
          <ac:spMkLst>
            <pc:docMk/>
            <pc:sldMk cId="2866466103" sldId="264"/>
            <ac:spMk id="2" creationId="{95714586-71C8-40C3-87C2-AB44D7FA584C}"/>
          </ac:spMkLst>
        </pc:spChg>
        <pc:spChg chg="del">
          <ac:chgData name="Chengzhong LIU" userId="eb837033-4a0e-4582-92b4-f924cedd8c6f" providerId="ADAL" clId="{CC1FE8CC-A9AA-4584-B0C3-9293D0A80B45}" dt="2018-04-16T00:47:01.702" v="881" actId="931"/>
          <ac:spMkLst>
            <pc:docMk/>
            <pc:sldMk cId="2866466103" sldId="264"/>
            <ac:spMk id="3" creationId="{D9DBFD6D-2CDE-4C53-B65E-E98C9BB99E39}"/>
          </ac:spMkLst>
        </pc:spChg>
        <pc:spChg chg="add del">
          <ac:chgData name="Chengzhong LIU" userId="eb837033-4a0e-4582-92b4-f924cedd8c6f" providerId="ADAL" clId="{CC1FE8CC-A9AA-4584-B0C3-9293D0A80B45}" dt="2018-04-16T00:47:05.792" v="885" actId="26606"/>
          <ac:spMkLst>
            <pc:docMk/>
            <pc:sldMk cId="2866466103" sldId="264"/>
            <ac:spMk id="12" creationId="{EE7510D3-1F0B-4FDF-8884-193C9E69FE56}"/>
          </ac:spMkLst>
        </pc:spChg>
        <pc:spChg chg="add del">
          <ac:chgData name="Chengzhong LIU" userId="eb837033-4a0e-4582-92b4-f924cedd8c6f" providerId="ADAL" clId="{CC1FE8CC-A9AA-4584-B0C3-9293D0A80B45}" dt="2018-04-16T00:47:05.792" v="885" actId="26606"/>
          <ac:spMkLst>
            <pc:docMk/>
            <pc:sldMk cId="2866466103" sldId="264"/>
            <ac:spMk id="15" creationId="{2C6A2225-94AF-4BC4-98F4-77746E7B10A9}"/>
          </ac:spMkLst>
        </pc:spChg>
        <pc:spChg chg="add del">
          <ac:chgData name="Chengzhong LIU" userId="eb837033-4a0e-4582-92b4-f924cedd8c6f" providerId="ADAL" clId="{CC1FE8CC-A9AA-4584-B0C3-9293D0A80B45}" dt="2018-04-16T00:47:05.792" v="885" actId="26606"/>
          <ac:spMkLst>
            <pc:docMk/>
            <pc:sldMk cId="2866466103" sldId="264"/>
            <ac:spMk id="17" creationId="{648F5915-2CE1-4F74-88C5-D4366893D2DF}"/>
          </ac:spMkLst>
        </pc:spChg>
        <pc:picChg chg="add del mod">
          <ac:chgData name="Chengzhong LIU" userId="eb837033-4a0e-4582-92b4-f924cedd8c6f" providerId="ADAL" clId="{CC1FE8CC-A9AA-4584-B0C3-9293D0A80B45}" dt="2018-04-16T00:47:19.432" v="889" actId="1076"/>
          <ac:picMkLst>
            <pc:docMk/>
            <pc:sldMk cId="2866466103" sldId="264"/>
            <ac:picMk id="5" creationId="{9244452B-778D-4326-B5E9-68D9D8413E34}"/>
          </ac:picMkLst>
        </pc:picChg>
        <pc:picChg chg="add mod">
          <ac:chgData name="Chengzhong LIU" userId="eb837033-4a0e-4582-92b4-f924cedd8c6f" providerId="ADAL" clId="{CC1FE8CC-A9AA-4584-B0C3-9293D0A80B45}" dt="2018-04-16T00:47:26.341" v="890" actId="1076"/>
          <ac:picMkLst>
            <pc:docMk/>
            <pc:sldMk cId="2866466103" sldId="264"/>
            <ac:picMk id="7" creationId="{025709D1-900F-4961-9A9E-532F43DFB4E8}"/>
          </ac:picMkLst>
        </pc:picChg>
        <pc:picChg chg="add del">
          <ac:chgData name="Chengzhong LIU" userId="eb837033-4a0e-4582-92b4-f924cedd8c6f" providerId="ADAL" clId="{CC1FE8CC-A9AA-4584-B0C3-9293D0A80B45}" dt="2018-04-16T00:47:05.792" v="885" actId="26606"/>
          <ac:picMkLst>
            <pc:docMk/>
            <pc:sldMk cId="2866466103" sldId="264"/>
            <ac:picMk id="10" creationId="{9244452B-778D-4326-B5E9-68D9D8413E34}"/>
          </ac:picMkLst>
        </pc:picChg>
      </pc:sldChg>
      <pc:sldChg chg="addSp delSp modSp add">
        <pc:chgData name="Chengzhong LIU" userId="eb837033-4a0e-4582-92b4-f924cedd8c6f" providerId="ADAL" clId="{CC1FE8CC-A9AA-4584-B0C3-9293D0A80B45}" dt="2018-04-16T00:49:34.424" v="1014" actId="1076"/>
        <pc:sldMkLst>
          <pc:docMk/>
          <pc:sldMk cId="3060386868" sldId="265"/>
        </pc:sldMkLst>
        <pc:spChg chg="mod">
          <ac:chgData name="Chengzhong LIU" userId="eb837033-4a0e-4582-92b4-f924cedd8c6f" providerId="ADAL" clId="{CC1FE8CC-A9AA-4584-B0C3-9293D0A80B45}" dt="2018-04-16T00:48:58.638" v="1006"/>
          <ac:spMkLst>
            <pc:docMk/>
            <pc:sldMk cId="3060386868" sldId="265"/>
            <ac:spMk id="2" creationId="{0BEA074C-2D05-491E-9E5C-E7EF6D71F1A3}"/>
          </ac:spMkLst>
        </pc:spChg>
        <pc:spChg chg="del">
          <ac:chgData name="Chengzhong LIU" userId="eb837033-4a0e-4582-92b4-f924cedd8c6f" providerId="ADAL" clId="{CC1FE8CC-A9AA-4584-B0C3-9293D0A80B45}" dt="2018-04-16T00:49:11.954" v="1007" actId="931"/>
          <ac:spMkLst>
            <pc:docMk/>
            <pc:sldMk cId="3060386868" sldId="265"/>
            <ac:spMk id="3" creationId="{79C66B4C-F0E9-4CDE-A50C-680A1A23DEB4}"/>
          </ac:spMkLst>
        </pc:spChg>
        <pc:picChg chg="add mod">
          <ac:chgData name="Chengzhong LIU" userId="eb837033-4a0e-4582-92b4-f924cedd8c6f" providerId="ADAL" clId="{CC1FE8CC-A9AA-4584-B0C3-9293D0A80B45}" dt="2018-04-16T00:49:34.424" v="1014" actId="1076"/>
          <ac:picMkLst>
            <pc:docMk/>
            <pc:sldMk cId="3060386868" sldId="265"/>
            <ac:picMk id="5" creationId="{783566D7-2793-4752-9F45-7635A1DF1762}"/>
          </ac:picMkLst>
        </pc:picChg>
        <pc:picChg chg="add mod">
          <ac:chgData name="Chengzhong LIU" userId="eb837033-4a0e-4582-92b4-f924cedd8c6f" providerId="ADAL" clId="{CC1FE8CC-A9AA-4584-B0C3-9293D0A80B45}" dt="2018-04-16T00:49:25.206" v="1013" actId="1076"/>
          <ac:picMkLst>
            <pc:docMk/>
            <pc:sldMk cId="3060386868" sldId="265"/>
            <ac:picMk id="7" creationId="{9372B1CE-3A15-4E1B-906F-1B06D2F37E41}"/>
          </ac:picMkLst>
        </pc:picChg>
      </pc:sldChg>
      <pc:sldChg chg="modSp add ord">
        <pc:chgData name="Chengzhong LIU" userId="eb837033-4a0e-4582-92b4-f924cedd8c6f" providerId="ADAL" clId="{CC1FE8CC-A9AA-4584-B0C3-9293D0A80B45}" dt="2018-04-16T00:48:35.898" v="967" actId="313"/>
        <pc:sldMkLst>
          <pc:docMk/>
          <pc:sldMk cId="4103285338" sldId="266"/>
        </pc:sldMkLst>
        <pc:spChg chg="mod">
          <ac:chgData name="Chengzhong LIU" userId="eb837033-4a0e-4582-92b4-f924cedd8c6f" providerId="ADAL" clId="{CC1FE8CC-A9AA-4584-B0C3-9293D0A80B45}" dt="2018-04-16T00:48:35.898" v="967" actId="313"/>
          <ac:spMkLst>
            <pc:docMk/>
            <pc:sldMk cId="4103285338" sldId="266"/>
            <ac:spMk id="3" creationId="{B69878EC-C1E9-4BEC-BA81-02747EC445F2}"/>
          </ac:spMkLst>
        </pc:spChg>
      </pc:sldChg>
      <pc:sldChg chg="modSp add ord">
        <pc:chgData name="Chengzhong LIU" userId="eb837033-4a0e-4582-92b4-f924cedd8c6f" providerId="ADAL" clId="{CC1FE8CC-A9AA-4584-B0C3-9293D0A80B45}" dt="2018-04-16T00:50:05.167" v="1098"/>
        <pc:sldMkLst>
          <pc:docMk/>
          <pc:sldMk cId="830666681" sldId="267"/>
        </pc:sldMkLst>
        <pc:spChg chg="mod">
          <ac:chgData name="Chengzhong LIU" userId="eb837033-4a0e-4582-92b4-f924cedd8c6f" providerId="ADAL" clId="{CC1FE8CC-A9AA-4584-B0C3-9293D0A80B45}" dt="2018-04-16T00:50:05.167" v="1098"/>
          <ac:spMkLst>
            <pc:docMk/>
            <pc:sldMk cId="830666681" sldId="267"/>
            <ac:spMk id="3" creationId="{B69878EC-C1E9-4BEC-BA81-02747EC445F2}"/>
          </ac:spMkLst>
        </pc:spChg>
      </pc:sldChg>
      <pc:sldChg chg="addSp delSp modSp add">
        <pc:chgData name="Chengzhong LIU" userId="eb837033-4a0e-4582-92b4-f924cedd8c6f" providerId="ADAL" clId="{CC1FE8CC-A9AA-4584-B0C3-9293D0A80B45}" dt="2018-04-16T00:51:43.748" v="1162" actId="1076"/>
        <pc:sldMkLst>
          <pc:docMk/>
          <pc:sldMk cId="629879610" sldId="268"/>
        </pc:sldMkLst>
        <pc:spChg chg="mod">
          <ac:chgData name="Chengzhong LIU" userId="eb837033-4a0e-4582-92b4-f924cedd8c6f" providerId="ADAL" clId="{CC1FE8CC-A9AA-4584-B0C3-9293D0A80B45}" dt="2018-04-16T00:51:19.901" v="1152"/>
          <ac:spMkLst>
            <pc:docMk/>
            <pc:sldMk cId="629879610" sldId="268"/>
            <ac:spMk id="2" creationId="{2284ECA9-6B8C-4D6C-BB85-07C6D010176C}"/>
          </ac:spMkLst>
        </pc:spChg>
        <pc:spChg chg="del">
          <ac:chgData name="Chengzhong LIU" userId="eb837033-4a0e-4582-92b4-f924cedd8c6f" providerId="ADAL" clId="{CC1FE8CC-A9AA-4584-B0C3-9293D0A80B45}" dt="2018-04-16T00:51:27.875" v="1153" actId="931"/>
          <ac:spMkLst>
            <pc:docMk/>
            <pc:sldMk cId="629879610" sldId="268"/>
            <ac:spMk id="3" creationId="{50C390A0-1CE2-4AF4-BB92-6AF5E2AD771B}"/>
          </ac:spMkLst>
        </pc:spChg>
        <pc:picChg chg="add mod">
          <ac:chgData name="Chengzhong LIU" userId="eb837033-4a0e-4582-92b4-f924cedd8c6f" providerId="ADAL" clId="{CC1FE8CC-A9AA-4584-B0C3-9293D0A80B45}" dt="2018-04-16T00:51:37.169" v="1160" actId="14100"/>
          <ac:picMkLst>
            <pc:docMk/>
            <pc:sldMk cId="629879610" sldId="268"/>
            <ac:picMk id="5" creationId="{69DF5C2E-9D37-45BE-83BD-63888C1FD7FB}"/>
          </ac:picMkLst>
        </pc:picChg>
        <pc:picChg chg="add mod">
          <ac:chgData name="Chengzhong LIU" userId="eb837033-4a0e-4582-92b4-f924cedd8c6f" providerId="ADAL" clId="{CC1FE8CC-A9AA-4584-B0C3-9293D0A80B45}" dt="2018-04-16T00:51:43.748" v="1162" actId="1076"/>
          <ac:picMkLst>
            <pc:docMk/>
            <pc:sldMk cId="629879610" sldId="268"/>
            <ac:picMk id="7" creationId="{D744E2B5-C093-4C1A-BF32-8266EF04ECBF}"/>
          </ac:picMkLst>
        </pc:picChg>
      </pc:sldChg>
      <pc:sldChg chg="modSp add ord">
        <pc:chgData name="Chengzhong LIU" userId="eb837033-4a0e-4582-92b4-f924cedd8c6f" providerId="ADAL" clId="{CC1FE8CC-A9AA-4584-B0C3-9293D0A80B45}" dt="2018-04-16T00:52:28.360" v="1242"/>
        <pc:sldMkLst>
          <pc:docMk/>
          <pc:sldMk cId="4102383125" sldId="269"/>
        </pc:sldMkLst>
        <pc:spChg chg="mod">
          <ac:chgData name="Chengzhong LIU" userId="eb837033-4a0e-4582-92b4-f924cedd8c6f" providerId="ADAL" clId="{CC1FE8CC-A9AA-4584-B0C3-9293D0A80B45}" dt="2018-04-16T00:52:28.360" v="1242"/>
          <ac:spMkLst>
            <pc:docMk/>
            <pc:sldMk cId="4102383125" sldId="269"/>
            <ac:spMk id="3" creationId="{B69878EC-C1E9-4BEC-BA81-02747EC445F2}"/>
          </ac:spMkLst>
        </pc:spChg>
      </pc:sldChg>
      <pc:sldChg chg="addSp delSp modSp add">
        <pc:chgData name="Chengzhong LIU" userId="eb837033-4a0e-4582-92b4-f924cedd8c6f" providerId="ADAL" clId="{CC1FE8CC-A9AA-4584-B0C3-9293D0A80B45}" dt="2018-04-16T00:53:14.143" v="1300" actId="1076"/>
        <pc:sldMkLst>
          <pc:docMk/>
          <pc:sldMk cId="2025854223" sldId="270"/>
        </pc:sldMkLst>
        <pc:spChg chg="mod">
          <ac:chgData name="Chengzhong LIU" userId="eb837033-4a0e-4582-92b4-f924cedd8c6f" providerId="ADAL" clId="{CC1FE8CC-A9AA-4584-B0C3-9293D0A80B45}" dt="2018-04-16T00:52:56.459" v="1295"/>
          <ac:spMkLst>
            <pc:docMk/>
            <pc:sldMk cId="2025854223" sldId="270"/>
            <ac:spMk id="2" creationId="{26F6A18B-9D05-4771-99C2-18476D5E03D8}"/>
          </ac:spMkLst>
        </pc:spChg>
        <pc:spChg chg="del">
          <ac:chgData name="Chengzhong LIU" userId="eb837033-4a0e-4582-92b4-f924cedd8c6f" providerId="ADAL" clId="{CC1FE8CC-A9AA-4584-B0C3-9293D0A80B45}" dt="2018-04-16T00:53:02.390" v="1296" actId="931"/>
          <ac:spMkLst>
            <pc:docMk/>
            <pc:sldMk cId="2025854223" sldId="270"/>
            <ac:spMk id="3" creationId="{373CEEC2-206D-4759-BC0F-786E47B856A8}"/>
          </ac:spMkLst>
        </pc:spChg>
        <pc:picChg chg="add mod">
          <ac:chgData name="Chengzhong LIU" userId="eb837033-4a0e-4582-92b4-f924cedd8c6f" providerId="ADAL" clId="{CC1FE8CC-A9AA-4584-B0C3-9293D0A80B45}" dt="2018-04-16T00:53:14.143" v="1300" actId="1076"/>
          <ac:picMkLst>
            <pc:docMk/>
            <pc:sldMk cId="2025854223" sldId="270"/>
            <ac:picMk id="5" creationId="{8E797073-38E1-4518-9E09-0F19896BFCD4}"/>
          </ac:picMkLst>
        </pc:picChg>
      </pc:sldChg>
      <pc:sldChg chg="modSp add ord">
        <pc:chgData name="Chengzhong LIU" userId="eb837033-4a0e-4582-92b4-f924cedd8c6f" providerId="ADAL" clId="{CC1FE8CC-A9AA-4584-B0C3-9293D0A80B45}" dt="2018-04-16T00:54:24.616" v="1345" actId="20577"/>
        <pc:sldMkLst>
          <pc:docMk/>
          <pc:sldMk cId="3805084392" sldId="271"/>
        </pc:sldMkLst>
        <pc:spChg chg="mod">
          <ac:chgData name="Chengzhong LIU" userId="eb837033-4a0e-4582-92b4-f924cedd8c6f" providerId="ADAL" clId="{CC1FE8CC-A9AA-4584-B0C3-9293D0A80B45}" dt="2018-04-16T00:54:24.616" v="1345" actId="20577"/>
          <ac:spMkLst>
            <pc:docMk/>
            <pc:sldMk cId="3805084392" sldId="271"/>
            <ac:spMk id="3" creationId="{B69878EC-C1E9-4BEC-BA81-02747EC445F2}"/>
          </ac:spMkLst>
        </pc:spChg>
      </pc:sldChg>
      <pc:sldChg chg="addSp delSp modSp add">
        <pc:chgData name="Chengzhong LIU" userId="eb837033-4a0e-4582-92b4-f924cedd8c6f" providerId="ADAL" clId="{CC1FE8CC-A9AA-4584-B0C3-9293D0A80B45}" dt="2018-04-16T00:55:04.048" v="1411" actId="962"/>
        <pc:sldMkLst>
          <pc:docMk/>
          <pc:sldMk cId="464884477" sldId="272"/>
        </pc:sldMkLst>
        <pc:spChg chg="mod">
          <ac:chgData name="Chengzhong LIU" userId="eb837033-4a0e-4582-92b4-f924cedd8c6f" providerId="ADAL" clId="{CC1FE8CC-A9AA-4584-B0C3-9293D0A80B45}" dt="2018-04-16T00:54:56.625" v="1408"/>
          <ac:spMkLst>
            <pc:docMk/>
            <pc:sldMk cId="464884477" sldId="272"/>
            <ac:spMk id="2" creationId="{004A8E62-E10D-44E8-AA0C-97522B2A58F6}"/>
          </ac:spMkLst>
        </pc:spChg>
        <pc:spChg chg="del">
          <ac:chgData name="Chengzhong LIU" userId="eb837033-4a0e-4582-92b4-f924cedd8c6f" providerId="ADAL" clId="{CC1FE8CC-A9AA-4584-B0C3-9293D0A80B45}" dt="2018-04-16T00:55:01.063" v="1409" actId="931"/>
          <ac:spMkLst>
            <pc:docMk/>
            <pc:sldMk cId="464884477" sldId="272"/>
            <ac:spMk id="3" creationId="{4596A3CF-B7AD-4932-8A6F-48D49ECB3AC3}"/>
          </ac:spMkLst>
        </pc:spChg>
        <pc:picChg chg="add mod">
          <ac:chgData name="Chengzhong LIU" userId="eb837033-4a0e-4582-92b4-f924cedd8c6f" providerId="ADAL" clId="{CC1FE8CC-A9AA-4584-B0C3-9293D0A80B45}" dt="2018-04-16T00:55:04.048" v="1411" actId="962"/>
          <ac:picMkLst>
            <pc:docMk/>
            <pc:sldMk cId="464884477" sldId="272"/>
            <ac:picMk id="5" creationId="{CF389BA5-0568-4C14-82AF-0275F1F362C2}"/>
          </ac:picMkLst>
        </pc:picChg>
      </pc:sldChg>
      <pc:sldChg chg="addSp delSp modSp add">
        <pc:chgData name="Chengzhong LIU" userId="eb837033-4a0e-4582-92b4-f924cedd8c6f" providerId="ADAL" clId="{CC1FE8CC-A9AA-4584-B0C3-9293D0A80B45}" dt="2018-04-16T00:56:58.308" v="1581" actId="27614"/>
        <pc:sldMkLst>
          <pc:docMk/>
          <pc:sldMk cId="3603114722" sldId="273"/>
        </pc:sldMkLst>
        <pc:spChg chg="mod">
          <ac:chgData name="Chengzhong LIU" userId="eb837033-4a0e-4582-92b4-f924cedd8c6f" providerId="ADAL" clId="{CC1FE8CC-A9AA-4584-B0C3-9293D0A80B45}" dt="2018-04-16T00:56:21.346" v="1578"/>
          <ac:spMkLst>
            <pc:docMk/>
            <pc:sldMk cId="3603114722" sldId="273"/>
            <ac:spMk id="2" creationId="{8A791E58-E719-4231-A0AC-CD6DE2CBC924}"/>
          </ac:spMkLst>
        </pc:spChg>
        <pc:spChg chg="del">
          <ac:chgData name="Chengzhong LIU" userId="eb837033-4a0e-4582-92b4-f924cedd8c6f" providerId="ADAL" clId="{CC1FE8CC-A9AA-4584-B0C3-9293D0A80B45}" dt="2018-04-16T00:56:52.368" v="1579" actId="931"/>
          <ac:spMkLst>
            <pc:docMk/>
            <pc:sldMk cId="3603114722" sldId="273"/>
            <ac:spMk id="3" creationId="{D0E737C8-750B-4597-91DC-A0CB4DD39A8A}"/>
          </ac:spMkLst>
        </pc:spChg>
        <pc:picChg chg="add mod">
          <ac:chgData name="Chengzhong LIU" userId="eb837033-4a0e-4582-92b4-f924cedd8c6f" providerId="ADAL" clId="{CC1FE8CC-A9AA-4584-B0C3-9293D0A80B45}" dt="2018-04-16T00:56:58.308" v="1581" actId="27614"/>
          <ac:picMkLst>
            <pc:docMk/>
            <pc:sldMk cId="3603114722" sldId="273"/>
            <ac:picMk id="5" creationId="{208B1A54-B8A4-4AAB-A179-A0668C5FABA9}"/>
          </ac:picMkLst>
        </pc:picChg>
      </pc:sldChg>
      <pc:sldChg chg="modSp add ord">
        <pc:chgData name="Chengzhong LIU" userId="eb837033-4a0e-4582-92b4-f924cedd8c6f" providerId="ADAL" clId="{CC1FE8CC-A9AA-4584-B0C3-9293D0A80B45}" dt="2018-04-16T00:55:51.163" v="1492"/>
        <pc:sldMkLst>
          <pc:docMk/>
          <pc:sldMk cId="4204131549" sldId="274"/>
        </pc:sldMkLst>
        <pc:spChg chg="mod">
          <ac:chgData name="Chengzhong LIU" userId="eb837033-4a0e-4582-92b4-f924cedd8c6f" providerId="ADAL" clId="{CC1FE8CC-A9AA-4584-B0C3-9293D0A80B45}" dt="2018-04-16T00:55:51.163" v="1492"/>
          <ac:spMkLst>
            <pc:docMk/>
            <pc:sldMk cId="4204131549" sldId="274"/>
            <ac:spMk id="3" creationId="{B69878EC-C1E9-4BEC-BA81-02747EC445F2}"/>
          </ac:spMkLst>
        </pc:spChg>
      </pc:sldChg>
      <pc:sldChg chg="addSp delSp modSp add">
        <pc:chgData name="Chengzhong LIU" userId="eb837033-4a0e-4582-92b4-f924cedd8c6f" providerId="ADAL" clId="{CC1FE8CC-A9AA-4584-B0C3-9293D0A80B45}" dt="2018-04-16T00:57:05.043" v="1586" actId="962"/>
        <pc:sldMkLst>
          <pc:docMk/>
          <pc:sldMk cId="1400025951" sldId="275"/>
        </pc:sldMkLst>
        <pc:spChg chg="add del mod">
          <ac:chgData name="Chengzhong LIU" userId="eb837033-4a0e-4582-92b4-f924cedd8c6f" providerId="ADAL" clId="{CC1FE8CC-A9AA-4584-B0C3-9293D0A80B45}" dt="2018-04-16T00:57:03.247" v="1584" actId="931"/>
          <ac:spMkLst>
            <pc:docMk/>
            <pc:sldMk cId="1400025951" sldId="275"/>
            <ac:spMk id="4" creationId="{2A2F3E63-20E3-4DE7-BF02-A5D687588AD2}"/>
          </ac:spMkLst>
        </pc:spChg>
        <pc:picChg chg="del mod">
          <ac:chgData name="Chengzhong LIU" userId="eb837033-4a0e-4582-92b4-f924cedd8c6f" providerId="ADAL" clId="{CC1FE8CC-A9AA-4584-B0C3-9293D0A80B45}" dt="2018-04-16T00:56:59.615" v="1583" actId="478"/>
          <ac:picMkLst>
            <pc:docMk/>
            <pc:sldMk cId="1400025951" sldId="275"/>
            <ac:picMk id="5" creationId="{208B1A54-B8A4-4AAB-A179-A0668C5FABA9}"/>
          </ac:picMkLst>
        </pc:picChg>
        <pc:picChg chg="add mod">
          <ac:chgData name="Chengzhong LIU" userId="eb837033-4a0e-4582-92b4-f924cedd8c6f" providerId="ADAL" clId="{CC1FE8CC-A9AA-4584-B0C3-9293D0A80B45}" dt="2018-04-16T00:57:05.043" v="1586" actId="962"/>
          <ac:picMkLst>
            <pc:docMk/>
            <pc:sldMk cId="1400025951" sldId="275"/>
            <ac:picMk id="7" creationId="{27A67CB7-0FA4-4DED-BF4C-81863345BD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9907-1796-4507-B8DB-7818C523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45DBB-1129-4EB3-AB99-B94E5F38E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C6A4-88B3-4E54-8ED5-4E8E7F24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F1B4-E5C3-4FD1-AC98-C77DA546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0B28-E5F6-43DA-A05E-93ACA9B9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0D14-F412-47CE-8F55-24A94A32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349A8-4ADE-44E9-97FD-19A1344B6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1D729-2564-4A19-B5DC-DBAC093D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5C99-0987-4A8F-B868-EAFDF7B3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2D91-FB0A-4C76-81B9-87C5DF24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0A360-BF5E-487E-9ECF-EEA75E467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97E71-836D-4A01-9C4D-06459E8A8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0E20-684B-4B3F-A1F6-C9375B36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D075C-85CF-4CEF-9129-B025A421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066E-E30C-44DB-B197-FCB00EEC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19B6-8904-45A6-90AF-0C32DE30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6475-3727-481D-A5AC-49D3ACB2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8472-0E5F-4BBC-BD99-3087AB3F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DE00-9837-479F-93B5-3B7F7F10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A0CB4-7F7E-4989-877C-767997FD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9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38B8-8910-42BE-AE28-9E22A4E6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D2F38-EB94-4937-8AC0-A0581523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F54D-FF06-4878-BA70-489A5650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138F-1C43-4C44-89A7-2CFC88C7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E2980-AC79-4F8B-B803-523A6233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E969-3DCA-4233-A184-D64D7DE1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B1D9-971B-458D-B61C-2D170CFBB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3BA9B-2546-4C55-9372-110590E44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7047A-969F-4AE4-9AF9-5BBC99C1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A1C0C-334C-4660-9313-CCDD5F26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B069B-1DBE-4EB8-9BBE-AA047160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5D02-DF3A-4870-B4E5-4528483B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C90FB-72F2-4DBE-A775-5A108923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579B7-6B03-4022-B54F-81777367C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3C518-B66D-4ECA-AA70-5991E821B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ED935-D93C-4E50-89B3-084FBDB4D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5D077-2B2F-4220-906D-4857BF8B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9E1FE-C8CB-442F-B02D-09DC081D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71F62-B496-48DE-95CB-5D0E7E7B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3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7B7-6D0A-4ED9-ACF6-A2A57DE3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E7CF9-2A0C-43C7-9447-0052CA43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DC9D2-2753-4ACD-8A9A-602B8E55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F0EF2-B414-4D94-B1AA-4561FD8A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B6766-7179-4C46-98E9-98E508A2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90A72-987C-40BA-A715-A91C2C02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1D03-C192-4732-B387-A3F3A53D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3DCB-D2D1-4585-865F-AB51DA57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DEF-E35C-408A-B0C3-071EE12E5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E78FC-A28E-4422-B1E6-6F35B10D3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C1A5B-DF0C-4F12-AC96-E504CC8B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926C-36C9-4A53-930D-9DE0D14C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DEBBD-39DC-477C-95C5-09A0DA0F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C384-95AC-444F-81DE-DE56F5E8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988DA-40F6-4F2F-B8B3-F918E77B4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3B3AE-EBFF-4CAB-8584-27D828919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17616-D865-483A-84E2-D372477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E8B8E-FF76-430B-B088-BA7C5A54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1805D-34E5-415B-AF5B-49DC654F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7B9B3-B137-472D-807B-B153245A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3C931-8C2C-44BF-9540-6085E7A7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2493-8BC6-47BF-9B87-5CF95122D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A1A2-7A9C-4BBC-B1B6-ECE02E38F1A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A2E67-5F57-47D2-822E-769AF42DD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E6ED-BF07-41AB-BC59-CE38AA750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9890-75D2-41F4-BB72-DD3B9D27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F815-A892-4BE4-B148-C569CB10D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International cooperation behind handoffs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18472-EA7A-44F6-96D0-7453E935F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Volvo tale: methodology and remarks</a:t>
            </a:r>
          </a:p>
        </p:txBody>
      </p:sp>
    </p:spTree>
    <p:extLst>
      <p:ext uri="{BB962C8B-B14F-4D97-AF65-F5344CB8AC3E}">
        <p14:creationId xmlns:p14="http://schemas.microsoft.com/office/powerpoint/2010/main" val="66825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B6B-6EA8-437D-81A2-7D8DA4E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78EC-C1E9-4BEC-BA81-02747EC4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左图为</a:t>
            </a:r>
            <a:r>
              <a:rPr lang="en-US" altLang="zh-CN" dirty="0"/>
              <a:t>incident</a:t>
            </a:r>
            <a:r>
              <a:rPr lang="zh-CN" altLang="en-US" dirty="0"/>
              <a:t>，右图为</a:t>
            </a:r>
            <a:r>
              <a:rPr lang="en-US" altLang="zh-CN" dirty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8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074C-2D05-491E-9E5C-E7EF6D71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国家背景调查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3566D7-2793-4752-9F45-7635A1DF1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0" y="1690688"/>
            <a:ext cx="5328387" cy="4351338"/>
          </a:xfrm>
        </p:spPr>
      </p:pic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372B1CE-3A15-4E1B-906F-1B06D2F37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944" y="0"/>
            <a:ext cx="4749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B6B-6EA8-437D-81A2-7D8DA4E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78EC-C1E9-4BEC-BA81-02747EC4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选择员工最多的八个国家进行研究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ECA9-6B8C-4D6C-BB85-07C6D010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排除</a:t>
            </a:r>
            <a:r>
              <a:rPr lang="en-US" altLang="zh-CN" dirty="0"/>
              <a:t>product</a:t>
            </a:r>
            <a:r>
              <a:rPr lang="zh-CN" altLang="en-US" dirty="0"/>
              <a:t>和</a:t>
            </a:r>
            <a:r>
              <a:rPr lang="en-US" altLang="zh-CN" dirty="0"/>
              <a:t>SR</a:t>
            </a:r>
            <a:r>
              <a:rPr lang="zh-CN" altLang="en-US" dirty="0"/>
              <a:t>的干扰</a:t>
            </a:r>
            <a:endParaRPr lang="en-US" dirty="0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9DF5C2E-9D37-45BE-83BD-63888C1FD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13" y="1366384"/>
            <a:ext cx="4116131" cy="4881028"/>
          </a:xfrm>
        </p:spPr>
      </p:pic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744E2B5-C093-4C1A-BF32-8266EF04E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37" y="1267801"/>
            <a:ext cx="4341116" cy="52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7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B6B-6EA8-437D-81A2-7D8DA4E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78EC-C1E9-4BEC-BA81-02747EC4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Poland</a:t>
            </a:r>
            <a:r>
              <a:rPr lang="zh-CN" altLang="en-US" dirty="0"/>
              <a:t>可能存在雇员不足的情况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8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A18B-9D05-4771-99C2-18476D5E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八大国家分析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797073-38E1-4518-9E09-0F19896BF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89" y="198998"/>
            <a:ext cx="5013637" cy="6460004"/>
          </a:xfrm>
        </p:spPr>
      </p:pic>
    </p:spTree>
    <p:extLst>
      <p:ext uri="{BB962C8B-B14F-4D97-AF65-F5344CB8AC3E}">
        <p14:creationId xmlns:p14="http://schemas.microsoft.com/office/powerpoint/2010/main" val="202585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B6B-6EA8-437D-81A2-7D8DA4E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78EC-C1E9-4BEC-BA81-02747EC4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Efficiency: </a:t>
            </a:r>
            <a:r>
              <a:rPr lang="zh-CN" altLang="en-US" dirty="0"/>
              <a:t>平均每个员工发的</a:t>
            </a:r>
            <a:r>
              <a:rPr lang="en-US" altLang="zh-CN" dirty="0"/>
              <a:t>log</a:t>
            </a:r>
            <a:r>
              <a:rPr lang="zh-CN" altLang="en-US" dirty="0"/>
              <a:t>数量</a:t>
            </a:r>
            <a:endParaRPr lang="en-US" altLang="zh-CN" dirty="0"/>
          </a:p>
          <a:p>
            <a:r>
              <a:rPr lang="en-US" dirty="0"/>
              <a:t>%queue (queue to complete): status</a:t>
            </a:r>
            <a:r>
              <a:rPr lang="zh-CN" altLang="en-US" dirty="0"/>
              <a:t>是</a:t>
            </a:r>
            <a:r>
              <a:rPr lang="en-US" altLang="zh-CN" dirty="0"/>
              <a:t>queue</a:t>
            </a:r>
            <a:r>
              <a:rPr lang="zh-CN" altLang="en-US" dirty="0"/>
              <a:t>的</a:t>
            </a:r>
            <a:r>
              <a:rPr lang="en-US" altLang="zh-CN" dirty="0"/>
              <a:t>log</a:t>
            </a:r>
            <a:r>
              <a:rPr lang="zh-CN" altLang="en-US" dirty="0"/>
              <a:t>数量比上</a:t>
            </a:r>
            <a:r>
              <a:rPr lang="en-US" dirty="0"/>
              <a:t>status</a:t>
            </a:r>
            <a:r>
              <a:rPr lang="zh-CN" altLang="en-US" dirty="0"/>
              <a:t>是</a:t>
            </a:r>
            <a:r>
              <a:rPr lang="en-US" altLang="zh-CN" dirty="0"/>
              <a:t>completed</a:t>
            </a:r>
            <a:r>
              <a:rPr lang="zh-CN" altLang="en-US" dirty="0"/>
              <a:t>的</a:t>
            </a:r>
            <a:r>
              <a:rPr lang="en-US" altLang="zh-CN" dirty="0"/>
              <a:t>log</a:t>
            </a:r>
            <a:r>
              <a:rPr lang="zh-CN" altLang="en-US" dirty="0"/>
              <a:t>数量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8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8E62-E10D-44E8-AA0C-97522B2A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country</a:t>
            </a:r>
            <a:r>
              <a:rPr lang="zh-CN" altLang="en-US" dirty="0"/>
              <a:t>和</a:t>
            </a:r>
            <a:r>
              <a:rPr lang="en-US" altLang="zh-CN" dirty="0"/>
              <a:t>owner country</a:t>
            </a:r>
            <a:r>
              <a:rPr lang="zh-CN" altLang="en-US" dirty="0"/>
              <a:t>的关系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389BA5-0568-4C14-82AF-0275F1F36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44" y="1825625"/>
            <a:ext cx="7766311" cy="4351338"/>
          </a:xfrm>
        </p:spPr>
      </p:pic>
    </p:spTree>
    <p:extLst>
      <p:ext uri="{BB962C8B-B14F-4D97-AF65-F5344CB8AC3E}">
        <p14:creationId xmlns:p14="http://schemas.microsoft.com/office/powerpoint/2010/main" val="46488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B6B-6EA8-437D-81A2-7D8DA4E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78EC-C1E9-4BEC-BA81-02747EC4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以交叉产生关系的</a:t>
            </a:r>
            <a:r>
              <a:rPr lang="en-US" altLang="zh-CN" dirty="0"/>
              <a:t>incident</a:t>
            </a:r>
            <a:r>
              <a:rPr lang="zh-CN" altLang="en-US" dirty="0"/>
              <a:t>数量计算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3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E58-E719-4231-A0AC-CD6DE2CB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结合外源资料，八大国家的</a:t>
            </a:r>
            <a:r>
              <a:rPr lang="en-US" altLang="zh-CN" dirty="0"/>
              <a:t>case analysis</a:t>
            </a:r>
            <a:endParaRPr lang="en-US" dirty="0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208B1A54-B8A4-4AAB-A179-A0668C5F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05" y="1825625"/>
            <a:ext cx="5916789" cy="4351338"/>
          </a:xfrm>
        </p:spPr>
      </p:pic>
    </p:spTree>
    <p:extLst>
      <p:ext uri="{BB962C8B-B14F-4D97-AF65-F5344CB8AC3E}">
        <p14:creationId xmlns:p14="http://schemas.microsoft.com/office/powerpoint/2010/main" val="36031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9E56-6DF5-4EF7-9DDF-46201D38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建议文章解构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40D0-3471-4CA0-A7C8-1A6D98D0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abstract:  research interest and methodology, findings) </a:t>
            </a:r>
          </a:p>
          <a:p>
            <a:r>
              <a:rPr lang="en-US" dirty="0"/>
              <a:t>2. introduction: expand abstract and talks about contribution of this essay (in terms of research field and methodology used, can expand on business intelligence and data visualization</a:t>
            </a:r>
          </a:p>
          <a:p>
            <a:r>
              <a:rPr lang="en-US" dirty="0">
                <a:solidFill>
                  <a:srgbClr val="FF0000"/>
                </a:solidFill>
              </a:rPr>
              <a:t>3. literature review</a:t>
            </a:r>
          </a:p>
          <a:p>
            <a:r>
              <a:rPr lang="en-US" dirty="0">
                <a:solidFill>
                  <a:srgbClr val="FF0000"/>
                </a:solidFill>
              </a:rPr>
              <a:t>4. data (give overall data introduction)</a:t>
            </a:r>
          </a:p>
          <a:p>
            <a:r>
              <a:rPr lang="en-US" dirty="0">
                <a:solidFill>
                  <a:srgbClr val="FF0000"/>
                </a:solidFill>
              </a:rPr>
              <a:t>5. methodology </a:t>
            </a:r>
          </a:p>
          <a:p>
            <a:r>
              <a:rPr lang="en-US" dirty="0">
                <a:solidFill>
                  <a:srgbClr val="FF0000"/>
                </a:solidFill>
              </a:rPr>
              <a:t>6. result</a:t>
            </a:r>
          </a:p>
          <a:p>
            <a:r>
              <a:rPr lang="en-US" dirty="0">
                <a:solidFill>
                  <a:srgbClr val="FF0000"/>
                </a:solidFill>
              </a:rPr>
              <a:t>7. discussion and impact </a:t>
            </a:r>
          </a:p>
          <a:p>
            <a:r>
              <a:rPr lang="en-US" dirty="0"/>
              <a:t>8. reference</a:t>
            </a:r>
          </a:p>
        </p:txBody>
      </p:sp>
    </p:spTree>
    <p:extLst>
      <p:ext uri="{BB962C8B-B14F-4D97-AF65-F5344CB8AC3E}">
        <p14:creationId xmlns:p14="http://schemas.microsoft.com/office/powerpoint/2010/main" val="67118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E58-E719-4231-A0AC-CD6DE2CB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结合外源资料，八大国家的</a:t>
            </a:r>
            <a:r>
              <a:rPr lang="en-US" altLang="zh-CN" dirty="0"/>
              <a:t>case analysis</a:t>
            </a:r>
            <a:endParaRPr lang="en-US" dirty="0"/>
          </a:p>
        </p:txBody>
      </p:sp>
      <p:pic>
        <p:nvPicPr>
          <p:cNvPr id="7" name="Content Placeholder 6" descr="A picture containing writing implement, stationary, pencil, screenshot&#10;&#10;Description generated with very high confidence">
            <a:extLst>
              <a:ext uri="{FF2B5EF4-FFF2-40B4-BE49-F238E27FC236}">
                <a16:creationId xmlns:a16="http://schemas.microsoft.com/office/drawing/2014/main" id="{27A67CB7-0FA4-4DED-BF4C-81863345B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09" y="1825625"/>
            <a:ext cx="6451382" cy="4351338"/>
          </a:xfrm>
        </p:spPr>
      </p:pic>
    </p:spTree>
    <p:extLst>
      <p:ext uri="{BB962C8B-B14F-4D97-AF65-F5344CB8AC3E}">
        <p14:creationId xmlns:p14="http://schemas.microsoft.com/office/powerpoint/2010/main" val="140002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5FCD-04A0-489D-A944-18E0CE0B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Product</a:t>
            </a:r>
            <a:r>
              <a:rPr lang="zh-CN" altLang="en-US" dirty="0"/>
              <a:t>合作发现现象</a:t>
            </a:r>
            <a:endParaRPr lang="en-US" dirty="0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1D043CF-782F-4744-9558-EF14AA75A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91" y="1412897"/>
            <a:ext cx="3891354" cy="4973339"/>
          </a:xfr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AAC6E91E-273A-42FD-ADF9-941032F98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5" y="1412897"/>
            <a:ext cx="3772226" cy="490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B6B-6EA8-437D-81A2-7D8DA4E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78EC-C1E9-4BEC-BA81-02747EC4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Efficiency: </a:t>
            </a:r>
            <a:r>
              <a:rPr lang="zh-CN" altLang="en-US" dirty="0"/>
              <a:t>平均每个员工发的</a:t>
            </a:r>
            <a:r>
              <a:rPr lang="en-US" altLang="zh-CN" dirty="0"/>
              <a:t>log</a:t>
            </a:r>
            <a:r>
              <a:rPr lang="zh-CN" altLang="en-US" dirty="0"/>
              <a:t>数量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8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9797-8042-4F97-8FE3-299C70C7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  <a:endParaRPr lang="en-US" dirty="0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5217DF3-6788-4021-8B60-2E56F5F3A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59777"/>
            <a:ext cx="3706091" cy="4747985"/>
          </a:xfr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7358A79E-EC3B-4907-8D59-FC30396B7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44" y="72280"/>
            <a:ext cx="4642089" cy="654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B6B-6EA8-437D-81A2-7D8DA4E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78EC-C1E9-4BEC-BA81-02747EC4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of domestic: incident</a:t>
            </a:r>
            <a:r>
              <a:rPr lang="zh-CN" altLang="en-US" dirty="0"/>
              <a:t>来源国和处理国的一致的</a:t>
            </a:r>
            <a:r>
              <a:rPr lang="en-US" altLang="zh-CN" dirty="0"/>
              <a:t>log</a:t>
            </a:r>
            <a:r>
              <a:rPr lang="zh-CN" altLang="en-US" dirty="0"/>
              <a:t>数量比上总</a:t>
            </a:r>
            <a:r>
              <a:rPr lang="en-US" altLang="zh-CN" dirty="0"/>
              <a:t>log</a:t>
            </a:r>
            <a:r>
              <a:rPr lang="zh-CN" altLang="en-US" dirty="0"/>
              <a:t>数量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0EE2-807F-4289-9B28-6A486271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排除变量，寻找</a:t>
            </a:r>
            <a:r>
              <a:rPr lang="en-US" altLang="zh-CN" dirty="0"/>
              <a:t>impact factor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F7CBE5-054B-4ED4-A21F-E6C4E9B9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37" y="1425193"/>
            <a:ext cx="3586663" cy="4938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29043-D8EC-4695-B069-DA456F345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74" y="812082"/>
            <a:ext cx="3194214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4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B6B-6EA8-437D-81A2-7D8DA4E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78EC-C1E9-4BEC-BA81-02747EC4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%queue: status</a:t>
            </a:r>
            <a:r>
              <a:rPr lang="zh-CN" altLang="en-US" dirty="0"/>
              <a:t>是</a:t>
            </a:r>
            <a:r>
              <a:rPr lang="en-US" altLang="zh-CN" dirty="0"/>
              <a:t>queue</a:t>
            </a:r>
            <a:r>
              <a:rPr lang="zh-CN" altLang="en-US" dirty="0"/>
              <a:t>的数量比上总的</a:t>
            </a:r>
            <a:r>
              <a:rPr lang="en-US" altLang="zh-CN" dirty="0"/>
              <a:t>log</a:t>
            </a:r>
            <a:r>
              <a:rPr lang="zh-CN" altLang="en-US" dirty="0"/>
              <a:t>数量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4586-71C8-40C3-87C2-AB44D7FA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排除</a:t>
            </a:r>
            <a:r>
              <a:rPr lang="en-US" altLang="zh-CN" dirty="0"/>
              <a:t>product,</a:t>
            </a:r>
            <a:r>
              <a:rPr lang="zh-CN" altLang="en-US" dirty="0"/>
              <a:t> </a:t>
            </a:r>
            <a:r>
              <a:rPr lang="en-US" altLang="zh-CN" dirty="0"/>
              <a:t>owner, SR</a:t>
            </a:r>
            <a:r>
              <a:rPr lang="zh-CN" altLang="en-US" dirty="0"/>
              <a:t>之间的不平衡关系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4452B-778D-4326-B5E9-68D9D8413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17" y="1308389"/>
            <a:ext cx="4099006" cy="53429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709D1-900F-4961-9A9E-532F43DFB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81" y="1308389"/>
            <a:ext cx="4483330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6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334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Theme</vt:lpstr>
      <vt:lpstr>International cooperation behind handoffs data</vt:lpstr>
      <vt:lpstr>建议文章解构</vt:lpstr>
      <vt:lpstr>由Product合作发现现象</vt:lpstr>
      <vt:lpstr>解读</vt:lpstr>
      <vt:lpstr>发现问题</vt:lpstr>
      <vt:lpstr>解读</vt:lpstr>
      <vt:lpstr>排除变量，寻找impact factor</vt:lpstr>
      <vt:lpstr>解读</vt:lpstr>
      <vt:lpstr>排除product, owner, SR之间的不平衡关系</vt:lpstr>
      <vt:lpstr>解读</vt:lpstr>
      <vt:lpstr>国家背景调查</vt:lpstr>
      <vt:lpstr>解读</vt:lpstr>
      <vt:lpstr>排除product和SR的干扰</vt:lpstr>
      <vt:lpstr>解读</vt:lpstr>
      <vt:lpstr>八大国家分析</vt:lpstr>
      <vt:lpstr>解读</vt:lpstr>
      <vt:lpstr>Incident country和owner country的关系</vt:lpstr>
      <vt:lpstr>解读</vt:lpstr>
      <vt:lpstr>结合外源资料，八大国家的case analysis</vt:lpstr>
      <vt:lpstr>结合外源资料，八大国家的case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cooperation behind handoffs data</dc:title>
  <dc:creator>Chengzhong LIU</dc:creator>
  <cp:lastModifiedBy>Chengzhong LIU</cp:lastModifiedBy>
  <cp:revision>1</cp:revision>
  <dcterms:created xsi:type="dcterms:W3CDTF">2018-04-16T00:32:27Z</dcterms:created>
  <dcterms:modified xsi:type="dcterms:W3CDTF">2018-04-16T00:59:29Z</dcterms:modified>
</cp:coreProperties>
</file>