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3" r:id="rId18"/>
    <p:sldId id="272" r:id="rId19"/>
    <p:sldId id="274" r:id="rId20"/>
    <p:sldId id="271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zhong LIU" userId="eb837033-4a0e-4582-92b4-f924cedd8c6f" providerId="ADAL" clId="{35663DBF-87DB-46BB-958E-FDFE62258723}"/>
    <pc:docChg chg="undo custSel addSld delSld modSld sldOrd">
      <pc:chgData name="Chengzhong LIU" userId="eb837033-4a0e-4582-92b4-f924cedd8c6f" providerId="ADAL" clId="{35663DBF-87DB-46BB-958E-FDFE62258723}" dt="2018-04-18T02:43:08.032" v="4520" actId="20577"/>
      <pc:docMkLst>
        <pc:docMk/>
      </pc:docMkLst>
      <pc:sldChg chg="modSp add">
        <pc:chgData name="Chengzhong LIU" userId="eb837033-4a0e-4582-92b4-f924cedd8c6f" providerId="ADAL" clId="{35663DBF-87DB-46BB-958E-FDFE62258723}" dt="2018-04-17T19:59:54.582" v="171" actId="20577"/>
        <pc:sldMkLst>
          <pc:docMk/>
          <pc:sldMk cId="2238512562" sldId="256"/>
        </pc:sldMkLst>
        <pc:spChg chg="mod">
          <ac:chgData name="Chengzhong LIU" userId="eb837033-4a0e-4582-92b4-f924cedd8c6f" providerId="ADAL" clId="{35663DBF-87DB-46BB-958E-FDFE62258723}" dt="2018-04-17T19:59:54.582" v="171" actId="20577"/>
          <ac:spMkLst>
            <pc:docMk/>
            <pc:sldMk cId="2238512562" sldId="256"/>
            <ac:spMk id="2" creationId="{C554A906-196E-43E3-A015-2B412F390E6C}"/>
          </ac:spMkLst>
        </pc:spChg>
        <pc:spChg chg="mod">
          <ac:chgData name="Chengzhong LIU" userId="eb837033-4a0e-4582-92b4-f924cedd8c6f" providerId="ADAL" clId="{35663DBF-87DB-46BB-958E-FDFE62258723}" dt="2018-04-17T19:25:55.709" v="50" actId="20577"/>
          <ac:spMkLst>
            <pc:docMk/>
            <pc:sldMk cId="2238512562" sldId="256"/>
            <ac:spMk id="3" creationId="{B3A10EE2-8D29-492A-BE61-915D33066B99}"/>
          </ac:spMkLst>
        </pc:spChg>
      </pc:sldChg>
      <pc:sldChg chg="modSp add">
        <pc:chgData name="Chengzhong LIU" userId="eb837033-4a0e-4582-92b4-f924cedd8c6f" providerId="ADAL" clId="{35663DBF-87DB-46BB-958E-FDFE62258723}" dt="2018-04-17T20:56:48.675" v="720" actId="20577"/>
        <pc:sldMkLst>
          <pc:docMk/>
          <pc:sldMk cId="1624690849" sldId="257"/>
        </pc:sldMkLst>
        <pc:spChg chg="mod">
          <ac:chgData name="Chengzhong LIU" userId="eb837033-4a0e-4582-92b4-f924cedd8c6f" providerId="ADAL" clId="{35663DBF-87DB-46BB-958E-FDFE62258723}" dt="2018-04-17T20:00:15.137" v="182" actId="20577"/>
          <ac:spMkLst>
            <pc:docMk/>
            <pc:sldMk cId="1624690849" sldId="257"/>
            <ac:spMk id="2" creationId="{894B3DDC-4764-481A-87C5-339BDA70221C}"/>
          </ac:spMkLst>
        </pc:spChg>
        <pc:spChg chg="mod">
          <ac:chgData name="Chengzhong LIU" userId="eb837033-4a0e-4582-92b4-f924cedd8c6f" providerId="ADAL" clId="{35663DBF-87DB-46BB-958E-FDFE62258723}" dt="2018-04-17T20:56:48.675" v="720" actId="20577"/>
          <ac:spMkLst>
            <pc:docMk/>
            <pc:sldMk cId="1624690849" sldId="257"/>
            <ac:spMk id="3" creationId="{20F362B0-15D7-495F-9D2F-255DB7424BC8}"/>
          </ac:spMkLst>
        </pc:spChg>
      </pc:sldChg>
      <pc:sldChg chg="modSp add">
        <pc:chgData name="Chengzhong LIU" userId="eb837033-4a0e-4582-92b4-f924cedd8c6f" providerId="ADAL" clId="{35663DBF-87DB-46BB-958E-FDFE62258723}" dt="2018-04-17T21:17:16.647" v="1719" actId="20577"/>
        <pc:sldMkLst>
          <pc:docMk/>
          <pc:sldMk cId="2560645943" sldId="258"/>
        </pc:sldMkLst>
        <pc:spChg chg="mod">
          <ac:chgData name="Chengzhong LIU" userId="eb837033-4a0e-4582-92b4-f924cedd8c6f" providerId="ADAL" clId="{35663DBF-87DB-46BB-958E-FDFE62258723}" dt="2018-04-17T20:58:16.917" v="735" actId="20577"/>
          <ac:spMkLst>
            <pc:docMk/>
            <pc:sldMk cId="2560645943" sldId="258"/>
            <ac:spMk id="2" creationId="{A8D41C7A-554D-4114-8CB1-ED81B8E82EAF}"/>
          </ac:spMkLst>
        </pc:spChg>
        <pc:spChg chg="mod">
          <ac:chgData name="Chengzhong LIU" userId="eb837033-4a0e-4582-92b4-f924cedd8c6f" providerId="ADAL" clId="{35663DBF-87DB-46BB-958E-FDFE62258723}" dt="2018-04-17T21:17:16.647" v="1719" actId="20577"/>
          <ac:spMkLst>
            <pc:docMk/>
            <pc:sldMk cId="2560645943" sldId="258"/>
            <ac:spMk id="3" creationId="{CCF75617-05BE-4D5E-BD4E-C1461298055E}"/>
          </ac:spMkLst>
        </pc:spChg>
      </pc:sldChg>
      <pc:sldChg chg="modSp add">
        <pc:chgData name="Chengzhong LIU" userId="eb837033-4a0e-4582-92b4-f924cedd8c6f" providerId="ADAL" clId="{35663DBF-87DB-46BB-958E-FDFE62258723}" dt="2018-04-17T21:49:56.621" v="1941" actId="20577"/>
        <pc:sldMkLst>
          <pc:docMk/>
          <pc:sldMk cId="3481138168" sldId="259"/>
        </pc:sldMkLst>
        <pc:spChg chg="mod">
          <ac:chgData name="Chengzhong LIU" userId="eb837033-4a0e-4582-92b4-f924cedd8c6f" providerId="ADAL" clId="{35663DBF-87DB-46BB-958E-FDFE62258723}" dt="2018-04-17T21:47:26.357" v="1728" actId="20577"/>
          <ac:spMkLst>
            <pc:docMk/>
            <pc:sldMk cId="3481138168" sldId="259"/>
            <ac:spMk id="2" creationId="{00A2F387-F4A0-4106-8607-394BF9D66EB9}"/>
          </ac:spMkLst>
        </pc:spChg>
        <pc:spChg chg="mod">
          <ac:chgData name="Chengzhong LIU" userId="eb837033-4a0e-4582-92b4-f924cedd8c6f" providerId="ADAL" clId="{35663DBF-87DB-46BB-958E-FDFE62258723}" dt="2018-04-17T21:49:56.621" v="1941" actId="20577"/>
          <ac:spMkLst>
            <pc:docMk/>
            <pc:sldMk cId="3481138168" sldId="259"/>
            <ac:spMk id="3" creationId="{58386D45-C290-41E8-A6B1-5C2C47928CD1}"/>
          </ac:spMkLst>
        </pc:spChg>
      </pc:sldChg>
      <pc:sldChg chg="modSp add">
        <pc:chgData name="Chengzhong LIU" userId="eb837033-4a0e-4582-92b4-f924cedd8c6f" providerId="ADAL" clId="{35663DBF-87DB-46BB-958E-FDFE62258723}" dt="2018-04-17T23:23:37.519" v="3236" actId="20577"/>
        <pc:sldMkLst>
          <pc:docMk/>
          <pc:sldMk cId="3402187023" sldId="260"/>
        </pc:sldMkLst>
        <pc:spChg chg="mod">
          <ac:chgData name="Chengzhong LIU" userId="eb837033-4a0e-4582-92b4-f924cedd8c6f" providerId="ADAL" clId="{35663DBF-87DB-46BB-958E-FDFE62258723}" dt="2018-04-17T21:50:14.793" v="1946" actId="20577"/>
          <ac:spMkLst>
            <pc:docMk/>
            <pc:sldMk cId="3402187023" sldId="260"/>
            <ac:spMk id="2" creationId="{F8B66DB0-8B30-485C-83EB-CF9BED7B5B5F}"/>
          </ac:spMkLst>
        </pc:spChg>
        <pc:spChg chg="mod">
          <ac:chgData name="Chengzhong LIU" userId="eb837033-4a0e-4582-92b4-f924cedd8c6f" providerId="ADAL" clId="{35663DBF-87DB-46BB-958E-FDFE62258723}" dt="2018-04-17T23:23:37.519" v="3236" actId="20577"/>
          <ac:spMkLst>
            <pc:docMk/>
            <pc:sldMk cId="3402187023" sldId="260"/>
            <ac:spMk id="3" creationId="{077DB9B1-C01F-4140-83F7-C2FDECA12758}"/>
          </ac:spMkLst>
        </pc:spChg>
      </pc:sldChg>
      <pc:sldChg chg="modSp add">
        <pc:chgData name="Chengzhong LIU" userId="eb837033-4a0e-4582-92b4-f924cedd8c6f" providerId="ADAL" clId="{35663DBF-87DB-46BB-958E-FDFE62258723}" dt="2018-04-17T22:09:52.327" v="2891" actId="20577"/>
        <pc:sldMkLst>
          <pc:docMk/>
          <pc:sldMk cId="1155113505" sldId="261"/>
        </pc:sldMkLst>
        <pc:spChg chg="mod">
          <ac:chgData name="Chengzhong LIU" userId="eb837033-4a0e-4582-92b4-f924cedd8c6f" providerId="ADAL" clId="{35663DBF-87DB-46BB-958E-FDFE62258723}" dt="2018-04-17T21:56:39.445" v="2442" actId="20577"/>
          <ac:spMkLst>
            <pc:docMk/>
            <pc:sldMk cId="1155113505" sldId="261"/>
            <ac:spMk id="2" creationId="{C83D101E-4E3C-4437-BC90-C72FD9D1E476}"/>
          </ac:spMkLst>
        </pc:spChg>
        <pc:spChg chg="mod">
          <ac:chgData name="Chengzhong LIU" userId="eb837033-4a0e-4582-92b4-f924cedd8c6f" providerId="ADAL" clId="{35663DBF-87DB-46BB-958E-FDFE62258723}" dt="2018-04-17T22:09:52.327" v="2891" actId="20577"/>
          <ac:spMkLst>
            <pc:docMk/>
            <pc:sldMk cId="1155113505" sldId="261"/>
            <ac:spMk id="3" creationId="{EC7FC69E-8225-4D7B-B805-0321922502C2}"/>
          </ac:spMkLst>
        </pc:spChg>
      </pc:sldChg>
      <pc:sldChg chg="addSp delSp modSp add mod setBg">
        <pc:chgData name="Chengzhong LIU" userId="eb837033-4a0e-4582-92b4-f924cedd8c6f" providerId="ADAL" clId="{35663DBF-87DB-46BB-958E-FDFE62258723}" dt="2018-04-17T22:21:18.225" v="2901" actId="26606"/>
        <pc:sldMkLst>
          <pc:docMk/>
          <pc:sldMk cId="1634425339" sldId="262"/>
        </pc:sldMkLst>
        <pc:spChg chg="del">
          <ac:chgData name="Chengzhong LIU" userId="eb837033-4a0e-4582-92b4-f924cedd8c6f" providerId="ADAL" clId="{35663DBF-87DB-46BB-958E-FDFE62258723}" dt="2018-04-17T22:20:52.611" v="2893" actId="26606"/>
          <ac:spMkLst>
            <pc:docMk/>
            <pc:sldMk cId="1634425339" sldId="262"/>
            <ac:spMk id="2" creationId="{E54A9F4B-D13C-41D3-8491-CF6D136518A3}"/>
          </ac:spMkLst>
        </pc:spChg>
        <pc:spChg chg="del">
          <ac:chgData name="Chengzhong LIU" userId="eb837033-4a0e-4582-92b4-f924cedd8c6f" providerId="ADAL" clId="{35663DBF-87DB-46BB-958E-FDFE62258723}" dt="2018-04-17T22:20:52.611" v="2893" actId="26606"/>
          <ac:spMkLst>
            <pc:docMk/>
            <pc:sldMk cId="1634425339" sldId="262"/>
            <ac:spMk id="3" creationId="{05820620-28CD-4A50-B467-C58F4085E497}"/>
          </ac:spMkLst>
        </pc:spChg>
        <pc:picChg chg="add mod ord">
          <ac:chgData name="Chengzhong LIU" userId="eb837033-4a0e-4582-92b4-f924cedd8c6f" providerId="ADAL" clId="{35663DBF-87DB-46BB-958E-FDFE62258723}" dt="2018-04-17T22:21:18.225" v="2901" actId="26606"/>
          <ac:picMkLst>
            <pc:docMk/>
            <pc:sldMk cId="1634425339" sldId="262"/>
            <ac:picMk id="5" creationId="{61ED7CD8-3913-40D5-A21E-AB6BD7B905A9}"/>
          </ac:picMkLst>
        </pc:picChg>
        <pc:picChg chg="add mod">
          <ac:chgData name="Chengzhong LIU" userId="eb837033-4a0e-4582-92b4-f924cedd8c6f" providerId="ADAL" clId="{35663DBF-87DB-46BB-958E-FDFE62258723}" dt="2018-04-17T22:21:18.225" v="2901" actId="26606"/>
          <ac:picMkLst>
            <pc:docMk/>
            <pc:sldMk cId="1634425339" sldId="262"/>
            <ac:picMk id="7" creationId="{6AD6C981-1CDC-48C9-BB7F-6C69C2D4284D}"/>
          </ac:picMkLst>
        </pc:picChg>
      </pc:sldChg>
      <pc:sldChg chg="addSp modSp add mod setBg">
        <pc:chgData name="Chengzhong LIU" userId="eb837033-4a0e-4582-92b4-f924cedd8c6f" providerId="ADAL" clId="{35663DBF-87DB-46BB-958E-FDFE62258723}" dt="2018-04-17T22:22:52.067" v="2921" actId="26606"/>
        <pc:sldMkLst>
          <pc:docMk/>
          <pc:sldMk cId="284259172" sldId="263"/>
        </pc:sldMkLst>
        <pc:picChg chg="add mod">
          <ac:chgData name="Chengzhong LIU" userId="eb837033-4a0e-4582-92b4-f924cedd8c6f" providerId="ADAL" clId="{35663DBF-87DB-46BB-958E-FDFE62258723}" dt="2018-04-17T22:22:52.067" v="2921" actId="26606"/>
          <ac:picMkLst>
            <pc:docMk/>
            <pc:sldMk cId="284259172" sldId="263"/>
            <ac:picMk id="3" creationId="{9A932A87-A054-4AA0-A95F-D9765DFFDB5D}"/>
          </ac:picMkLst>
        </pc:picChg>
        <pc:picChg chg="add mod">
          <ac:chgData name="Chengzhong LIU" userId="eb837033-4a0e-4582-92b4-f924cedd8c6f" providerId="ADAL" clId="{35663DBF-87DB-46BB-958E-FDFE62258723}" dt="2018-04-17T22:22:52.067" v="2921" actId="26606"/>
          <ac:picMkLst>
            <pc:docMk/>
            <pc:sldMk cId="284259172" sldId="263"/>
            <ac:picMk id="5" creationId="{57B32572-01CE-40D4-9A1A-377B9407A8AC}"/>
          </ac:picMkLst>
        </pc:picChg>
      </pc:sldChg>
      <pc:sldChg chg="addSp delSp modSp add mod ord setBg">
        <pc:chgData name="Chengzhong LIU" userId="eb837033-4a0e-4582-92b4-f924cedd8c6f" providerId="ADAL" clId="{35663DBF-87DB-46BB-958E-FDFE62258723}" dt="2018-04-17T22:26:51.582" v="2953" actId="26606"/>
        <pc:sldMkLst>
          <pc:docMk/>
          <pc:sldMk cId="641476780" sldId="264"/>
        </pc:sldMkLst>
        <pc:picChg chg="add del mod ord">
          <ac:chgData name="Chengzhong LIU" userId="eb837033-4a0e-4582-92b4-f924cedd8c6f" providerId="ADAL" clId="{35663DBF-87DB-46BB-958E-FDFE62258723}" dt="2018-04-17T22:23:29.550" v="2922" actId="478"/>
          <ac:picMkLst>
            <pc:docMk/>
            <pc:sldMk cId="641476780" sldId="264"/>
            <ac:picMk id="3" creationId="{CA0FC249-5574-416D-993E-ADA82079D302}"/>
          </ac:picMkLst>
        </pc:picChg>
        <pc:picChg chg="add mod ord">
          <ac:chgData name="Chengzhong LIU" userId="eb837033-4a0e-4582-92b4-f924cedd8c6f" providerId="ADAL" clId="{35663DBF-87DB-46BB-958E-FDFE62258723}" dt="2018-04-17T22:26:51.582" v="2953" actId="26606"/>
          <ac:picMkLst>
            <pc:docMk/>
            <pc:sldMk cId="641476780" sldId="264"/>
            <ac:picMk id="5" creationId="{A9A15230-10DD-42F4-889D-4B09F0619103}"/>
          </ac:picMkLst>
        </pc:picChg>
        <pc:picChg chg="add mod">
          <ac:chgData name="Chengzhong LIU" userId="eb837033-4a0e-4582-92b4-f924cedd8c6f" providerId="ADAL" clId="{35663DBF-87DB-46BB-958E-FDFE62258723}" dt="2018-04-17T22:26:51.582" v="2953" actId="26606"/>
          <ac:picMkLst>
            <pc:docMk/>
            <pc:sldMk cId="641476780" sldId="264"/>
            <ac:picMk id="7" creationId="{8576173D-74A1-4A8C-9AE8-161F715A59BF}"/>
          </ac:picMkLst>
        </pc:picChg>
      </pc:sldChg>
      <pc:sldChg chg="modSp add ord">
        <pc:chgData name="Chengzhong LIU" userId="eb837033-4a0e-4582-92b4-f924cedd8c6f" providerId="ADAL" clId="{35663DBF-87DB-46BB-958E-FDFE62258723}" dt="2018-04-17T23:21:27.391" v="3154" actId="20577"/>
        <pc:sldMkLst>
          <pc:docMk/>
          <pc:sldMk cId="2616840044" sldId="265"/>
        </pc:sldMkLst>
        <pc:spChg chg="mod">
          <ac:chgData name="Chengzhong LIU" userId="eb837033-4a0e-4582-92b4-f924cedd8c6f" providerId="ADAL" clId="{35663DBF-87DB-46BB-958E-FDFE62258723}" dt="2018-04-17T22:23:58.410" v="2951" actId="20577"/>
          <ac:spMkLst>
            <pc:docMk/>
            <pc:sldMk cId="2616840044" sldId="265"/>
            <ac:spMk id="2" creationId="{5D8E5BCC-C3C4-4FF8-9EDF-66A6A446D6DC}"/>
          </ac:spMkLst>
        </pc:spChg>
        <pc:spChg chg="mod">
          <ac:chgData name="Chengzhong LIU" userId="eb837033-4a0e-4582-92b4-f924cedd8c6f" providerId="ADAL" clId="{35663DBF-87DB-46BB-958E-FDFE62258723}" dt="2018-04-17T23:21:27.391" v="3154" actId="20577"/>
          <ac:spMkLst>
            <pc:docMk/>
            <pc:sldMk cId="2616840044" sldId="265"/>
            <ac:spMk id="3" creationId="{5DB6A364-797F-4908-AD9F-DF39646D983F}"/>
          </ac:spMkLst>
        </pc:spChg>
      </pc:sldChg>
      <pc:sldChg chg="addSp modSp add mod ord setBg">
        <pc:chgData name="Chengzhong LIU" userId="eb837033-4a0e-4582-92b4-f924cedd8c6f" providerId="ADAL" clId="{35663DBF-87DB-46BB-958E-FDFE62258723}" dt="2018-04-17T22:27:47.332" v="2961" actId="26606"/>
        <pc:sldMkLst>
          <pc:docMk/>
          <pc:sldMk cId="3293884244" sldId="266"/>
        </pc:sldMkLst>
        <pc:picChg chg="add mod">
          <ac:chgData name="Chengzhong LIU" userId="eb837033-4a0e-4582-92b4-f924cedd8c6f" providerId="ADAL" clId="{35663DBF-87DB-46BB-958E-FDFE62258723}" dt="2018-04-17T22:27:47.332" v="2961" actId="26606"/>
          <ac:picMkLst>
            <pc:docMk/>
            <pc:sldMk cId="3293884244" sldId="266"/>
            <ac:picMk id="3" creationId="{77E04C23-3048-4363-8E51-7F547BE6510D}"/>
          </ac:picMkLst>
        </pc:picChg>
        <pc:picChg chg="add mod">
          <ac:chgData name="Chengzhong LIU" userId="eb837033-4a0e-4582-92b4-f924cedd8c6f" providerId="ADAL" clId="{35663DBF-87DB-46BB-958E-FDFE62258723}" dt="2018-04-17T22:27:47.332" v="2961" actId="26606"/>
          <ac:picMkLst>
            <pc:docMk/>
            <pc:sldMk cId="3293884244" sldId="266"/>
            <ac:picMk id="5" creationId="{B9D6D082-1EBF-473C-AF58-0BB4ED04DBF3}"/>
          </ac:picMkLst>
        </pc:picChg>
      </pc:sldChg>
      <pc:sldChg chg="addSp delSp modSp add mod ord setBg">
        <pc:chgData name="Chengzhong LIU" userId="eb837033-4a0e-4582-92b4-f924cedd8c6f" providerId="ADAL" clId="{35663DBF-87DB-46BB-958E-FDFE62258723}" dt="2018-04-17T23:20:58.093" v="3109" actId="20577"/>
        <pc:sldMkLst>
          <pc:docMk/>
          <pc:sldMk cId="2067175369" sldId="267"/>
        </pc:sldMkLst>
        <pc:picChg chg="add del mod">
          <ac:chgData name="Chengzhong LIU" userId="eb837033-4a0e-4582-92b4-f924cedd8c6f" providerId="ADAL" clId="{35663DBF-87DB-46BB-958E-FDFE62258723}" dt="2018-04-17T23:17:17.988" v="3077" actId="931"/>
          <ac:picMkLst>
            <pc:docMk/>
            <pc:sldMk cId="2067175369" sldId="267"/>
            <ac:picMk id="3" creationId="{C36FB063-C82F-4C26-8186-7E122829C299}"/>
          </ac:picMkLst>
        </pc:picChg>
        <pc:picChg chg="add del mod ord">
          <ac:chgData name="Chengzhong LIU" userId="eb837033-4a0e-4582-92b4-f924cedd8c6f" providerId="ADAL" clId="{35663DBF-87DB-46BB-958E-FDFE62258723}" dt="2018-04-17T23:17:17.988" v="3077" actId="931"/>
          <ac:picMkLst>
            <pc:docMk/>
            <pc:sldMk cId="2067175369" sldId="267"/>
            <ac:picMk id="5" creationId="{248E3861-43B3-4D6B-B461-0FA54F34A7CB}"/>
          </ac:picMkLst>
        </pc:picChg>
        <pc:picChg chg="add del mod ord">
          <ac:chgData name="Chengzhong LIU" userId="eb837033-4a0e-4582-92b4-f924cedd8c6f" providerId="ADAL" clId="{35663DBF-87DB-46BB-958E-FDFE62258723}" dt="2018-04-17T23:17:17.988" v="3077" actId="931"/>
          <ac:picMkLst>
            <pc:docMk/>
            <pc:sldMk cId="2067175369" sldId="267"/>
            <ac:picMk id="7" creationId="{3324F645-315C-41EC-B5BE-8FDB43D9FC91}"/>
          </ac:picMkLst>
        </pc:picChg>
        <pc:picChg chg="add mod">
          <ac:chgData name="Chengzhong LIU" userId="eb837033-4a0e-4582-92b4-f924cedd8c6f" providerId="ADAL" clId="{35663DBF-87DB-46BB-958E-FDFE62258723}" dt="2018-04-17T23:17:26.612" v="3083" actId="26606"/>
          <ac:picMkLst>
            <pc:docMk/>
            <pc:sldMk cId="2067175369" sldId="267"/>
            <ac:picMk id="9" creationId="{8173841C-3611-4A26-9DDE-50E4441C1AD5}"/>
          </ac:picMkLst>
        </pc:picChg>
        <pc:picChg chg="add mod">
          <ac:chgData name="Chengzhong LIU" userId="eb837033-4a0e-4582-92b4-f924cedd8c6f" providerId="ADAL" clId="{35663DBF-87DB-46BB-958E-FDFE62258723}" dt="2018-04-17T23:17:26.612" v="3083" actId="26606"/>
          <ac:picMkLst>
            <pc:docMk/>
            <pc:sldMk cId="2067175369" sldId="267"/>
            <ac:picMk id="11" creationId="{ABB0F381-BFD2-47C0-860D-2A2CFE2A6082}"/>
          </ac:picMkLst>
        </pc:picChg>
      </pc:sldChg>
      <pc:sldChg chg="addSp modSp add mod setBg">
        <pc:chgData name="Chengzhong LIU" userId="eb837033-4a0e-4582-92b4-f924cedd8c6f" providerId="ADAL" clId="{35663DBF-87DB-46BB-958E-FDFE62258723}" dt="2018-04-17T23:21:37.585" v="3160" actId="26606"/>
        <pc:sldMkLst>
          <pc:docMk/>
          <pc:sldMk cId="1348730693" sldId="268"/>
        </pc:sldMkLst>
        <pc:picChg chg="add mod">
          <ac:chgData name="Chengzhong LIU" userId="eb837033-4a0e-4582-92b4-f924cedd8c6f" providerId="ADAL" clId="{35663DBF-87DB-46BB-958E-FDFE62258723}" dt="2018-04-17T23:21:37.585" v="3160" actId="26606"/>
          <ac:picMkLst>
            <pc:docMk/>
            <pc:sldMk cId="1348730693" sldId="268"/>
            <ac:picMk id="3" creationId="{0F01C1CC-1C1B-4A6F-BC09-A2F1CBC05054}"/>
          </ac:picMkLst>
        </pc:picChg>
        <pc:picChg chg="add mod">
          <ac:chgData name="Chengzhong LIU" userId="eb837033-4a0e-4582-92b4-f924cedd8c6f" providerId="ADAL" clId="{35663DBF-87DB-46BB-958E-FDFE62258723}" dt="2018-04-17T23:21:37.585" v="3160" actId="26606"/>
          <ac:picMkLst>
            <pc:docMk/>
            <pc:sldMk cId="1348730693" sldId="268"/>
            <ac:picMk id="5" creationId="{81309AA1-D3C3-4814-8129-1E7E2F65E275}"/>
          </ac:picMkLst>
        </pc:picChg>
      </pc:sldChg>
      <pc:sldChg chg="modSp add ord">
        <pc:chgData name="Chengzhong LIU" userId="eb837033-4a0e-4582-92b4-f924cedd8c6f" providerId="ADAL" clId="{35663DBF-87DB-46BB-958E-FDFE62258723}" dt="2018-04-17T23:58:43.189" v="4124" actId="20577"/>
        <pc:sldMkLst>
          <pc:docMk/>
          <pc:sldMk cId="403309499" sldId="269"/>
        </pc:sldMkLst>
        <pc:spChg chg="mod">
          <ac:chgData name="Chengzhong LIU" userId="eb837033-4a0e-4582-92b4-f924cedd8c6f" providerId="ADAL" clId="{35663DBF-87DB-46BB-958E-FDFE62258723}" dt="2018-04-17T23:25:30.300" v="3271" actId="20577"/>
          <ac:spMkLst>
            <pc:docMk/>
            <pc:sldMk cId="403309499" sldId="269"/>
            <ac:spMk id="2" creationId="{F4C46960-09EA-4EEF-9CA6-B157C8F5EDBB}"/>
          </ac:spMkLst>
        </pc:spChg>
        <pc:spChg chg="mod">
          <ac:chgData name="Chengzhong LIU" userId="eb837033-4a0e-4582-92b4-f924cedd8c6f" providerId="ADAL" clId="{35663DBF-87DB-46BB-958E-FDFE62258723}" dt="2018-04-17T23:58:43.189" v="4124" actId="20577"/>
          <ac:spMkLst>
            <pc:docMk/>
            <pc:sldMk cId="403309499" sldId="269"/>
            <ac:spMk id="3" creationId="{2A7F7666-48FF-4A9B-A6D8-755072429453}"/>
          </ac:spMkLst>
        </pc:spChg>
      </pc:sldChg>
      <pc:sldChg chg="addSp modSp add ord">
        <pc:chgData name="Chengzhong LIU" userId="eb837033-4a0e-4582-92b4-f924cedd8c6f" providerId="ADAL" clId="{35663DBF-87DB-46BB-958E-FDFE62258723}" dt="2018-04-17T23:24:59.075" v="3246" actId="962"/>
        <pc:sldMkLst>
          <pc:docMk/>
          <pc:sldMk cId="1311867730" sldId="270"/>
        </pc:sldMkLst>
        <pc:picChg chg="add mod">
          <ac:chgData name="Chengzhong LIU" userId="eb837033-4a0e-4582-92b4-f924cedd8c6f" providerId="ADAL" clId="{35663DBF-87DB-46BB-958E-FDFE62258723}" dt="2018-04-17T23:24:59.075" v="3246" actId="962"/>
          <ac:picMkLst>
            <pc:docMk/>
            <pc:sldMk cId="1311867730" sldId="270"/>
            <ac:picMk id="3" creationId="{35AEFBCF-DEAE-40DC-92FC-57064E5B1291}"/>
          </ac:picMkLst>
        </pc:picChg>
      </pc:sldChg>
      <pc:sldChg chg="add del">
        <pc:chgData name="Chengzhong LIU" userId="eb837033-4a0e-4582-92b4-f924cedd8c6f" providerId="ADAL" clId="{35663DBF-87DB-46BB-958E-FDFE62258723}" dt="2018-04-17T23:24:26.317" v="3241" actId="20577"/>
        <pc:sldMkLst>
          <pc:docMk/>
          <pc:sldMk cId="2618219625" sldId="270"/>
        </pc:sldMkLst>
      </pc:sldChg>
      <pc:sldChg chg="add del ord">
        <pc:chgData name="Chengzhong LIU" userId="eb837033-4a0e-4582-92b4-f924cedd8c6f" providerId="ADAL" clId="{35663DBF-87DB-46BB-958E-FDFE62258723}" dt="2018-04-17T23:24:14.668" v="3239" actId="2696"/>
        <pc:sldMkLst>
          <pc:docMk/>
          <pc:sldMk cId="3570568019" sldId="270"/>
        </pc:sldMkLst>
      </pc:sldChg>
      <pc:sldChg chg="addSp modSp add mod ord setBg">
        <pc:chgData name="Chengzhong LIU" userId="eb837033-4a0e-4582-92b4-f924cedd8c6f" providerId="ADAL" clId="{35663DBF-87DB-46BB-958E-FDFE62258723}" dt="2018-04-17T23:33:51.712" v="3542" actId="962"/>
        <pc:sldMkLst>
          <pc:docMk/>
          <pc:sldMk cId="3867363391" sldId="271"/>
        </pc:sldMkLst>
        <pc:picChg chg="add mod">
          <ac:chgData name="Chengzhong LIU" userId="eb837033-4a0e-4582-92b4-f924cedd8c6f" providerId="ADAL" clId="{35663DBF-87DB-46BB-958E-FDFE62258723}" dt="2018-04-17T23:33:51.712" v="3542" actId="962"/>
          <ac:picMkLst>
            <pc:docMk/>
            <pc:sldMk cId="3867363391" sldId="271"/>
            <ac:picMk id="3" creationId="{63397A7B-3D9B-4C25-9086-633931D72C16}"/>
          </ac:picMkLst>
        </pc:picChg>
        <pc:picChg chg="add mod">
          <ac:chgData name="Chengzhong LIU" userId="eb837033-4a0e-4582-92b4-f924cedd8c6f" providerId="ADAL" clId="{35663DBF-87DB-46BB-958E-FDFE62258723}" dt="2018-04-17T23:33:51.712" v="3542" actId="962"/>
          <ac:picMkLst>
            <pc:docMk/>
            <pc:sldMk cId="3867363391" sldId="271"/>
            <ac:picMk id="5" creationId="{77E273EA-DF5B-4C52-A60A-D7148712EE14}"/>
          </ac:picMkLst>
        </pc:picChg>
      </pc:sldChg>
      <pc:sldChg chg="addSp modSp add mod ord setBg">
        <pc:chgData name="Chengzhong LIU" userId="eb837033-4a0e-4582-92b4-f924cedd8c6f" providerId="ADAL" clId="{35663DBF-87DB-46BB-958E-FDFE62258723}" dt="2018-04-17T23:34:42.788" v="3568" actId="26606"/>
        <pc:sldMkLst>
          <pc:docMk/>
          <pc:sldMk cId="249794594" sldId="272"/>
        </pc:sldMkLst>
        <pc:picChg chg="add mod ord">
          <ac:chgData name="Chengzhong LIU" userId="eb837033-4a0e-4582-92b4-f924cedd8c6f" providerId="ADAL" clId="{35663DBF-87DB-46BB-958E-FDFE62258723}" dt="2018-04-17T23:34:42.788" v="3568" actId="26606"/>
          <ac:picMkLst>
            <pc:docMk/>
            <pc:sldMk cId="249794594" sldId="272"/>
            <ac:picMk id="3" creationId="{B741A853-AF3D-4100-BE46-63C8118C4D23}"/>
          </ac:picMkLst>
        </pc:picChg>
        <pc:picChg chg="add mod">
          <ac:chgData name="Chengzhong LIU" userId="eb837033-4a0e-4582-92b4-f924cedd8c6f" providerId="ADAL" clId="{35663DBF-87DB-46BB-958E-FDFE62258723}" dt="2018-04-17T23:34:42.788" v="3568" actId="26606"/>
          <ac:picMkLst>
            <pc:docMk/>
            <pc:sldMk cId="249794594" sldId="272"/>
            <ac:picMk id="5" creationId="{57B312DF-7B91-4CA6-9415-9D88C0EE61CF}"/>
          </ac:picMkLst>
        </pc:picChg>
      </pc:sldChg>
      <pc:sldChg chg="addSp modSp add mod ord setBg">
        <pc:chgData name="Chengzhong LIU" userId="eb837033-4a0e-4582-92b4-f924cedd8c6f" providerId="ADAL" clId="{35663DBF-87DB-46BB-958E-FDFE62258723}" dt="2018-04-17T23:36:00.895" v="3594" actId="26606"/>
        <pc:sldMkLst>
          <pc:docMk/>
          <pc:sldMk cId="154430765" sldId="273"/>
        </pc:sldMkLst>
        <pc:picChg chg="add mod">
          <ac:chgData name="Chengzhong LIU" userId="eb837033-4a0e-4582-92b4-f924cedd8c6f" providerId="ADAL" clId="{35663DBF-87DB-46BB-958E-FDFE62258723}" dt="2018-04-17T23:36:00.895" v="3594" actId="26606"/>
          <ac:picMkLst>
            <pc:docMk/>
            <pc:sldMk cId="154430765" sldId="273"/>
            <ac:picMk id="3" creationId="{FD1C0FD5-E08E-4077-9028-26A2C06361C8}"/>
          </ac:picMkLst>
        </pc:picChg>
      </pc:sldChg>
      <pc:sldChg chg="addSp modSp add mod ord setBg">
        <pc:chgData name="Chengzhong LIU" userId="eb837033-4a0e-4582-92b4-f924cedd8c6f" providerId="ADAL" clId="{35663DBF-87DB-46BB-958E-FDFE62258723}" dt="2018-04-17T23:36:49.556" v="3602" actId="20577"/>
        <pc:sldMkLst>
          <pc:docMk/>
          <pc:sldMk cId="1738367929" sldId="274"/>
        </pc:sldMkLst>
        <pc:picChg chg="add mod">
          <ac:chgData name="Chengzhong LIU" userId="eb837033-4a0e-4582-92b4-f924cedd8c6f" providerId="ADAL" clId="{35663DBF-87DB-46BB-958E-FDFE62258723}" dt="2018-04-17T23:36:28.120" v="3601" actId="26606"/>
          <ac:picMkLst>
            <pc:docMk/>
            <pc:sldMk cId="1738367929" sldId="274"/>
            <ac:picMk id="3" creationId="{3105476C-4877-4C31-9DC8-039A2DE0A477}"/>
          </ac:picMkLst>
        </pc:picChg>
        <pc:picChg chg="add mod">
          <ac:chgData name="Chengzhong LIU" userId="eb837033-4a0e-4582-92b4-f924cedd8c6f" providerId="ADAL" clId="{35663DBF-87DB-46BB-958E-FDFE62258723}" dt="2018-04-17T23:36:28.120" v="3601" actId="26606"/>
          <ac:picMkLst>
            <pc:docMk/>
            <pc:sldMk cId="1738367929" sldId="274"/>
            <ac:picMk id="5" creationId="{D97D3E41-0D35-4842-AE76-37891AD2434A}"/>
          </ac:picMkLst>
        </pc:picChg>
      </pc:sldChg>
      <pc:sldChg chg="addSp modSp add mod setBg">
        <pc:chgData name="Chengzhong LIU" userId="eb837033-4a0e-4582-92b4-f924cedd8c6f" providerId="ADAL" clId="{35663DBF-87DB-46BB-958E-FDFE62258723}" dt="2018-04-17T23:37:28.858" v="3608" actId="962"/>
        <pc:sldMkLst>
          <pc:docMk/>
          <pc:sldMk cId="3900156151" sldId="275"/>
        </pc:sldMkLst>
        <pc:picChg chg="add mod">
          <ac:chgData name="Chengzhong LIU" userId="eb837033-4a0e-4582-92b4-f924cedd8c6f" providerId="ADAL" clId="{35663DBF-87DB-46BB-958E-FDFE62258723}" dt="2018-04-17T23:37:28.858" v="3608" actId="962"/>
          <ac:picMkLst>
            <pc:docMk/>
            <pc:sldMk cId="3900156151" sldId="275"/>
            <ac:picMk id="3" creationId="{D886F977-E379-48DC-8900-9D597CF7C9C5}"/>
          </ac:picMkLst>
        </pc:picChg>
      </pc:sldChg>
      <pc:sldChg chg="addSp modSp add mod setBg">
        <pc:chgData name="Chengzhong LIU" userId="eb837033-4a0e-4582-92b4-f924cedd8c6f" providerId="ADAL" clId="{35663DBF-87DB-46BB-958E-FDFE62258723}" dt="2018-04-17T23:37:40.170" v="3612" actId="962"/>
        <pc:sldMkLst>
          <pc:docMk/>
          <pc:sldMk cId="3557222086" sldId="276"/>
        </pc:sldMkLst>
        <pc:picChg chg="add mod">
          <ac:chgData name="Chengzhong LIU" userId="eb837033-4a0e-4582-92b4-f924cedd8c6f" providerId="ADAL" clId="{35663DBF-87DB-46BB-958E-FDFE62258723}" dt="2018-04-17T23:37:40.170" v="3612" actId="962"/>
          <ac:picMkLst>
            <pc:docMk/>
            <pc:sldMk cId="3557222086" sldId="276"/>
            <ac:picMk id="3" creationId="{4A5821A2-731C-4597-96F1-2C3CD5B79791}"/>
          </ac:picMkLst>
        </pc:picChg>
      </pc:sldChg>
      <pc:sldChg chg="modSp add ord">
        <pc:chgData name="Chengzhong LIU" userId="eb837033-4a0e-4582-92b4-f924cedd8c6f" providerId="ADAL" clId="{35663DBF-87DB-46BB-958E-FDFE62258723}" dt="2018-04-17T23:56:54.760" v="3887" actId="20577"/>
        <pc:sldMkLst>
          <pc:docMk/>
          <pc:sldMk cId="1193276679" sldId="277"/>
        </pc:sldMkLst>
        <pc:spChg chg="mod">
          <ac:chgData name="Chengzhong LIU" userId="eb837033-4a0e-4582-92b4-f924cedd8c6f" providerId="ADAL" clId="{35663DBF-87DB-46BB-958E-FDFE62258723}" dt="2018-04-17T23:39:13.533" v="3707" actId="20577"/>
          <ac:spMkLst>
            <pc:docMk/>
            <pc:sldMk cId="1193276679" sldId="277"/>
            <ac:spMk id="2" creationId="{27ED51F3-8969-4B65-AE11-3F5A946C08BB}"/>
          </ac:spMkLst>
        </pc:spChg>
        <pc:spChg chg="mod">
          <ac:chgData name="Chengzhong LIU" userId="eb837033-4a0e-4582-92b4-f924cedd8c6f" providerId="ADAL" clId="{35663DBF-87DB-46BB-958E-FDFE62258723}" dt="2018-04-17T23:56:54.760" v="3887" actId="20577"/>
          <ac:spMkLst>
            <pc:docMk/>
            <pc:sldMk cId="1193276679" sldId="277"/>
            <ac:spMk id="3" creationId="{D54D680B-80A0-49B7-AE58-0B8A4928F5C0}"/>
          </ac:spMkLst>
        </pc:spChg>
      </pc:sldChg>
      <pc:sldChg chg="add del">
        <pc:chgData name="Chengzhong LIU" userId="eb837033-4a0e-4582-92b4-f924cedd8c6f" providerId="ADAL" clId="{35663DBF-87DB-46BB-958E-FDFE62258723}" dt="2018-04-17T23:38:49.904" v="3656" actId="20577"/>
        <pc:sldMkLst>
          <pc:docMk/>
          <pc:sldMk cId="2571179082" sldId="277"/>
        </pc:sldMkLst>
      </pc:sldChg>
      <pc:sldChg chg="modSp add">
        <pc:chgData name="Chengzhong LIU" userId="eb837033-4a0e-4582-92b4-f924cedd8c6f" providerId="ADAL" clId="{35663DBF-87DB-46BB-958E-FDFE62258723}" dt="2018-04-17T23:58:27.038" v="4094" actId="313"/>
        <pc:sldMkLst>
          <pc:docMk/>
          <pc:sldMk cId="2782608379" sldId="278"/>
        </pc:sldMkLst>
        <pc:spChg chg="mod">
          <ac:chgData name="Chengzhong LIU" userId="eb837033-4a0e-4582-92b4-f924cedd8c6f" providerId="ADAL" clId="{35663DBF-87DB-46BB-958E-FDFE62258723}" dt="2018-04-17T23:57:31.879" v="3938" actId="20577"/>
          <ac:spMkLst>
            <pc:docMk/>
            <pc:sldMk cId="2782608379" sldId="278"/>
            <ac:spMk id="2" creationId="{43CBEF96-EDB5-4AA1-96C3-C74B6D1CB625}"/>
          </ac:spMkLst>
        </pc:spChg>
        <pc:spChg chg="mod">
          <ac:chgData name="Chengzhong LIU" userId="eb837033-4a0e-4582-92b4-f924cedd8c6f" providerId="ADAL" clId="{35663DBF-87DB-46BB-958E-FDFE62258723}" dt="2018-04-17T23:58:27.038" v="4094" actId="313"/>
          <ac:spMkLst>
            <pc:docMk/>
            <pc:sldMk cId="2782608379" sldId="278"/>
            <ac:spMk id="3" creationId="{6CD5DD44-0C41-43B4-94CB-BD3A1BE34388}"/>
          </ac:spMkLst>
        </pc:spChg>
      </pc:sldChg>
      <pc:sldChg chg="modSp add">
        <pc:chgData name="Chengzhong LIU" userId="eb837033-4a0e-4582-92b4-f924cedd8c6f" providerId="ADAL" clId="{35663DBF-87DB-46BB-958E-FDFE62258723}" dt="2018-04-18T00:03:00.409" v="4419" actId="20577"/>
        <pc:sldMkLst>
          <pc:docMk/>
          <pc:sldMk cId="3435704730" sldId="279"/>
        </pc:sldMkLst>
        <pc:spChg chg="mod">
          <ac:chgData name="Chengzhong LIU" userId="eb837033-4a0e-4582-92b4-f924cedd8c6f" providerId="ADAL" clId="{35663DBF-87DB-46BB-958E-FDFE62258723}" dt="2018-04-17T23:59:01.946" v="4137" actId="20577"/>
          <ac:spMkLst>
            <pc:docMk/>
            <pc:sldMk cId="3435704730" sldId="279"/>
            <ac:spMk id="2" creationId="{7040A005-7ECD-40A0-B9C6-56DFE970F914}"/>
          </ac:spMkLst>
        </pc:spChg>
        <pc:spChg chg="mod">
          <ac:chgData name="Chengzhong LIU" userId="eb837033-4a0e-4582-92b4-f924cedd8c6f" providerId="ADAL" clId="{35663DBF-87DB-46BB-958E-FDFE62258723}" dt="2018-04-18T00:03:00.409" v="4419" actId="20577"/>
          <ac:spMkLst>
            <pc:docMk/>
            <pc:sldMk cId="3435704730" sldId="279"/>
            <ac:spMk id="3" creationId="{38DCD706-9245-4E4E-B174-F3F79E624568}"/>
          </ac:spMkLst>
        </pc:spChg>
      </pc:sldChg>
      <pc:sldChg chg="modSp add ord">
        <pc:chgData name="Chengzhong LIU" userId="eb837033-4a0e-4582-92b4-f924cedd8c6f" providerId="ADAL" clId="{35663DBF-87DB-46BB-958E-FDFE62258723}" dt="2018-04-18T02:43:08.032" v="4520" actId="20577"/>
        <pc:sldMkLst>
          <pc:docMk/>
          <pc:sldMk cId="3054180556" sldId="280"/>
        </pc:sldMkLst>
        <pc:spChg chg="mod">
          <ac:chgData name="Chengzhong LIU" userId="eb837033-4a0e-4582-92b4-f924cedd8c6f" providerId="ADAL" clId="{35663DBF-87DB-46BB-958E-FDFE62258723}" dt="2018-04-18T00:04:13.202" v="4446" actId="20577"/>
          <ac:spMkLst>
            <pc:docMk/>
            <pc:sldMk cId="3054180556" sldId="280"/>
            <ac:spMk id="2" creationId="{0FC93A29-975E-430E-8289-8BE7EF4DD7CE}"/>
          </ac:spMkLst>
        </pc:spChg>
        <pc:spChg chg="mod">
          <ac:chgData name="Chengzhong LIU" userId="eb837033-4a0e-4582-92b4-f924cedd8c6f" providerId="ADAL" clId="{35663DBF-87DB-46BB-958E-FDFE62258723}" dt="2018-04-18T02:43:08.032" v="4520" actId="20577"/>
          <ac:spMkLst>
            <pc:docMk/>
            <pc:sldMk cId="3054180556" sldId="280"/>
            <ac:spMk id="3" creationId="{03252B4D-AFBA-4007-9780-5F8298907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59A9-CA8F-4F26-8164-5D4BBC1D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7F39-1F55-48E9-A0DA-73614635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03C4-C062-439C-BC01-C41F4A0C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492B-444C-4145-8565-653F2D6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0D29-CF0E-48C8-9202-8695B5D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9D6E-79BE-4B8F-8232-223436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5ACA-E600-44E6-80BC-074F4A87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7E5F-F93D-41A3-9B03-C3FC6855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26FF-F279-4A5B-8ED4-AE73B36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82CB-0EBD-434D-B6C5-D7EBF115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0A84A-9A29-4A8C-8F03-EBD14C4B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B84B-2E2F-422D-B3D1-10034641C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AAD0-FF3C-4462-92E4-1D6853BB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D195-1903-4374-87D6-B145BE9C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8C02-7405-4B83-8548-2E67DA5D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40D-2CA9-4936-A13E-A7D8CE45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9EE6-BC25-468F-BCAB-3BC6096B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4C8A-70FB-4432-BA5F-3D513FDE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EFC1-EAB5-4049-B5FC-D8DA253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B5AE-CA1C-498E-8DEC-ED6584DE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6FDD-A7A5-4BAA-9DE9-DCACACC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34BB9-F335-4F59-B7F9-C70E6CFB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6243-B7EE-4A8E-B245-7835DB56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DD76-42F9-49C7-B414-FD4245A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01EF-C537-48F0-98A3-925DED8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2105-E759-4F5E-88F6-3C713AC0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2D79-E0E0-4FF0-941A-F6BA7CAB8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2E34-C83A-4F6E-BAF8-8DDA05F9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383D6-12A6-4469-B673-119F669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AAA5-1983-4FA1-B7D6-CB1F74B5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AFF4-3EA4-48D3-BAD7-C232B4B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BB26-3551-4505-8A99-92E07D14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D8AB-2CE6-4C3F-844A-B418293D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BD1E-CEBB-4D3B-A548-6535C526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1F1A2-DF90-4C2F-A66F-15FE6F4CF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B0D7-F18C-4BA6-AA81-B24C9D49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66C0B-07F1-4102-A60D-15514DC0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8F623-22A7-45D4-9FAD-32CEDF39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8F231-D410-445E-BCFB-90FF8E5A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554F-6082-49E7-9E19-55AACDB0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43F2-795E-4440-80BC-49E603DD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62C36-7CF6-4E60-81AE-E1897207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D9C2-AD3F-4BA5-B19B-6E5C433E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651D7-8E26-49A9-8E76-6FD6855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E1824-B2A4-4E29-9848-3F3ECBC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AF58A-3681-4308-8557-74692EE3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AB37-018F-4C93-B586-72988112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A5CB-6B62-4ED4-880F-3601277A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71CB8-DD91-4CAF-9505-9D17354C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4418-8273-41F6-90B2-56C7BF5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9A5D9-5EA6-4DEC-A919-8BBEE50E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6C04-0640-4718-89DE-864AF638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DD29-E598-4B32-9C89-0AD1AD42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2491F-7200-4B3B-A927-52ADF78B1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FB313-69D7-4AC3-9AD6-2C7C3B40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F691-C0EB-4137-A1BF-322A9D7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005C-6841-4FC7-81A1-64E0E4D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3B3D-C2AB-4502-AB94-AB10511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98B12-D72D-4B66-91BB-4907CC80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62F4-752B-4AC2-AEB8-0EABCD8A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AE26-A2F1-4384-9B8D-92BB91552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A733-18FC-4A59-8881-3C07D003F54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1CD0-045E-45CC-AEED-8899C4C5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45EB-3523-4EF8-909C-CAF415BF1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5B53-1CA5-4221-900B-04F90F17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A906-196E-43E3-A015-2B412F39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analysis on performance of international cooperation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0EE2-8D29-492A-BE61-915D33066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business intelligence approach on the Volvo IT Incident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22385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76173D-74A1-4A8C-9AE8-161F715A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7" y="643467"/>
            <a:ext cx="3245145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9A15230-10DD-42F4-889D-4B09F061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70" y="643467"/>
            <a:ext cx="39554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932A87-A054-4AA0-A95F-D9765DFFD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r="1" b="1"/>
          <a:stretch/>
        </p:blipFill>
        <p:spPr>
          <a:xfrm>
            <a:off x="643466" y="643467"/>
            <a:ext cx="5372099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7B32572-01CE-40D4-9A1A-377B9407A8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7294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5BCC-C3C4-4FF8-9EDF-66A6A44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Ruling out impact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A364-797F-4908-AD9F-DF39646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 Impact (NO)</a:t>
            </a:r>
          </a:p>
          <a:p>
            <a:r>
              <a:rPr lang="en-US" dirty="0"/>
              <a:t>Incident per employee (NO)</a:t>
            </a:r>
          </a:p>
          <a:p>
            <a:r>
              <a:rPr lang="en-US" dirty="0"/>
              <a:t>Employees per ST (NO)</a:t>
            </a:r>
          </a:p>
          <a:p>
            <a:r>
              <a:rPr lang="en-US" dirty="0"/>
              <a:t>Incident per ST (NO)</a:t>
            </a:r>
          </a:p>
          <a:p>
            <a:r>
              <a:rPr lang="en-US" dirty="0"/>
              <a:t>Employees’ efficiency (NO)</a:t>
            </a:r>
          </a:p>
          <a:p>
            <a:r>
              <a:rPr lang="en-US" dirty="0"/>
              <a:t>ST’s efficiency (NO)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4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77E04C23-3048-4363-8E51-7F547BE65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04" y="643467"/>
            <a:ext cx="4275791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9D6D082-1EBF-473C-AF58-0BB4ED04D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85" y="643467"/>
            <a:ext cx="48468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8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8173841C-3611-4A26-9DDE-50E4441C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1" y="643467"/>
            <a:ext cx="4832898" cy="5571066"/>
          </a:xfrm>
          <a:prstGeom prst="rect">
            <a:avLst/>
          </a:prstGeom>
        </p:spPr>
      </p:pic>
      <p:pic>
        <p:nvPicPr>
          <p:cNvPr id="11" name="Picture 10" descr="A map of a person&#10;&#10;Description generated with high confidence">
            <a:extLst>
              <a:ext uri="{FF2B5EF4-FFF2-40B4-BE49-F238E27FC236}">
                <a16:creationId xmlns:a16="http://schemas.microsoft.com/office/drawing/2014/main" id="{ABB0F381-BFD2-47C0-860D-2A2CFE2A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49" y="643467"/>
            <a:ext cx="48328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7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F01C1CC-1C1B-4A6F-BC09-A2F1CBC0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8" y="643467"/>
            <a:ext cx="4805044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1309AA1-D3C3-4814-8129-1E7E2F65E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75" y="643467"/>
            <a:ext cx="49582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6960-09EA-4EEF-9CA6-B157C8F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nature of different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666-48FF-4A9B-A6D8-75507242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level of internationalization is true impact factor, but this impact factor is too rough. So it is worthy to study how to visualize performance of different countries.</a:t>
            </a:r>
          </a:p>
          <a:p>
            <a:r>
              <a:rPr lang="en-US" dirty="0"/>
              <a:t>Big 8 reasoning</a:t>
            </a:r>
          </a:p>
          <a:p>
            <a:r>
              <a:rPr lang="en-US" dirty="0"/>
              <a:t>General graphs (Poland exception)</a:t>
            </a:r>
          </a:p>
          <a:p>
            <a:r>
              <a:rPr lang="en-US" dirty="0"/>
              <a:t>Detailed graphs (external resources on business nature of Volvo in different country)</a:t>
            </a:r>
          </a:p>
        </p:txBody>
      </p:sp>
    </p:spTree>
    <p:extLst>
      <p:ext uri="{BB962C8B-B14F-4D97-AF65-F5344CB8AC3E}">
        <p14:creationId xmlns:p14="http://schemas.microsoft.com/office/powerpoint/2010/main" val="40330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1C0FD5-E08E-4077-9028-26A2C063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9" y="643466"/>
            <a:ext cx="68147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7B312DF-7B91-4CA6-9415-9D88C0EE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643467"/>
            <a:ext cx="4596129" cy="5571066"/>
          </a:xfrm>
          <a:prstGeom prst="rect">
            <a:avLst/>
          </a:prstGeom>
        </p:spPr>
      </p:pic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741A853-AF3D-4100-BE46-63C8118C4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87" y="643467"/>
            <a:ext cx="46936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105476C-4877-4C31-9DC8-039A2DE0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19" y="643467"/>
            <a:ext cx="3857961" cy="55710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7D3E41-0D35-4842-AE76-37891AD24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47334"/>
            <a:ext cx="5291667" cy="29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3A29-975E-430E-8289-8BE7EF4D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2B4D-AFBA-4007-9780-5F829890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The finding/phenomenon</a:t>
            </a:r>
          </a:p>
          <a:p>
            <a:r>
              <a:rPr lang="en-US" dirty="0"/>
              <a:t>Ruling out impact factor</a:t>
            </a:r>
          </a:p>
          <a:p>
            <a:r>
              <a:rPr lang="en-US"/>
              <a:t>Business </a:t>
            </a:r>
            <a:r>
              <a:rPr lang="en-US" dirty="0"/>
              <a:t>nature of different countries</a:t>
            </a:r>
          </a:p>
          <a:p>
            <a:r>
              <a:rPr lang="en-US" dirty="0"/>
              <a:t>Robustness testing (prove correctness)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person&#10;&#10;Description generated with high confidence">
            <a:extLst>
              <a:ext uri="{FF2B5EF4-FFF2-40B4-BE49-F238E27FC236}">
                <a16:creationId xmlns:a16="http://schemas.microsoft.com/office/drawing/2014/main" id="{63397A7B-3D9B-4C25-9086-633931D7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67" y="643467"/>
            <a:ext cx="4261865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E273EA-DF5B-4C52-A60A-D7148712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11" y="643467"/>
            <a:ext cx="43175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D886F977-E379-48DC-8900-9D597CF7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8" y="643466"/>
            <a:ext cx="75796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cil, screenshot&#10;&#10;Description generated with very high confidence">
            <a:extLst>
              <a:ext uri="{FF2B5EF4-FFF2-40B4-BE49-F238E27FC236}">
                <a16:creationId xmlns:a16="http://schemas.microsoft.com/office/drawing/2014/main" id="{4A5821A2-731C-4597-96F1-2C3CD5B79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3" y="643466"/>
            <a:ext cx="82534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51F3-8969-4B65-AE11-3F5A946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testing (prove correctness)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680B-80A0-49B7-AE58-0B8A4928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against variable purposed on “Ruling out impact factor”</a:t>
            </a:r>
          </a:p>
          <a:p>
            <a:r>
              <a:rPr lang="en-US" dirty="0"/>
              <a:t>Test against additional variable, such as time</a:t>
            </a:r>
          </a:p>
          <a:p>
            <a:r>
              <a:rPr lang="en-US" dirty="0"/>
              <a:t>This part will prove the correctness of our methodology</a:t>
            </a:r>
          </a:p>
        </p:txBody>
      </p:sp>
    </p:spTree>
    <p:extLst>
      <p:ext uri="{BB962C8B-B14F-4D97-AF65-F5344CB8AC3E}">
        <p14:creationId xmlns:p14="http://schemas.microsoft.com/office/powerpoint/2010/main" val="119327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EF96-EDB5-4AA1-96C3-C74B6D1C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Conclusion/discussion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DD44-0C41-43B4-94CB-BD3A1BE3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work can be done on how to visualize the performance of a company, what indicator can be used to quantify</a:t>
            </a:r>
          </a:p>
        </p:txBody>
      </p:sp>
    </p:spTree>
    <p:extLst>
      <p:ext uri="{BB962C8B-B14F-4D97-AF65-F5344CB8AC3E}">
        <p14:creationId xmlns:p14="http://schemas.microsoft.com/office/powerpoint/2010/main" val="27826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A005-7ECD-40A0-B9C6-56DFE970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D706-9245-4E4E-B174-F3F79E62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 on international cooperation (general)</a:t>
            </a:r>
          </a:p>
          <a:p>
            <a:r>
              <a:rPr lang="en-US" dirty="0"/>
              <a:t>Papers on handoffs (incident flow in detail)</a:t>
            </a:r>
          </a:p>
          <a:p>
            <a:r>
              <a:rPr lang="en-US" dirty="0"/>
              <a:t>Papers on visualization (Node link, scatter graph)</a:t>
            </a:r>
          </a:p>
          <a:p>
            <a:r>
              <a:rPr lang="en-US" dirty="0"/>
              <a:t>Reference on Volvo, the company (annual report)</a:t>
            </a:r>
          </a:p>
          <a:p>
            <a:r>
              <a:rPr lang="en-US" dirty="0"/>
              <a:t>Tableau tech support,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3570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DDC-4764-481A-87C5-339BDA70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62B0-15D7-495F-9D2F-255DB742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interests: using business intelligence approach to explore how level of international cooperation would affect performance</a:t>
            </a:r>
          </a:p>
          <a:p>
            <a:r>
              <a:rPr lang="en-US" dirty="0"/>
              <a:t>methodology used: with the aid of data visualization, identify impact factors behind the phenomenon</a:t>
            </a:r>
          </a:p>
          <a:p>
            <a:r>
              <a:rPr lang="en-US" dirty="0"/>
              <a:t>Summaries of findings &amp; implication: level of internationalization is the primary impact factor, and some implication on business type or characteristic of different country (detailed work on how to quantify is left for future work)</a:t>
            </a:r>
          </a:p>
        </p:txBody>
      </p:sp>
    </p:spTree>
    <p:extLst>
      <p:ext uri="{BB962C8B-B14F-4D97-AF65-F5344CB8AC3E}">
        <p14:creationId xmlns:p14="http://schemas.microsoft.com/office/powerpoint/2010/main" val="16246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1C7A-554D-4114-8CB1-ED81B8E8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5617-05BE-4D5E-BD4E-C1461298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importance: why study international cooperation, purpose indicators such as “efficiency” and its definition</a:t>
            </a:r>
          </a:p>
          <a:p>
            <a:r>
              <a:rPr lang="en-US" dirty="0"/>
              <a:t>The business intelligence process: general speak about how we rule out potential variable, the logic of deriving final conclusion; country analysis (big 8 countries) and some qualitative results about country performance (“level of domestic”)</a:t>
            </a:r>
          </a:p>
          <a:p>
            <a:r>
              <a:rPr lang="en-US" dirty="0"/>
              <a:t>Contributions: more intuitive analysis with visualization (methodology), practical for general business analysis; demonstrate that international cooperation has impacts on “efficiency” and give insights about how to quantify “style” of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256064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F387-F4A0-4106-8607-394BF9D6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6D45-C290-41E8-A6B1-5C2C4792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 on international cooperation and how does that affect overall performance</a:t>
            </a:r>
          </a:p>
          <a:p>
            <a:r>
              <a:rPr lang="en-US" dirty="0"/>
              <a:t>Brief summarization of focuses of previous work</a:t>
            </a:r>
          </a:p>
          <a:p>
            <a:r>
              <a:rPr lang="en-US" dirty="0"/>
              <a:t>How is our focus different/how can we shed light on this field</a:t>
            </a:r>
          </a:p>
          <a:p>
            <a:r>
              <a:rPr lang="en-US" dirty="0"/>
              <a:t>Previous understanding/application of business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6DB0-8B30-485C-83EB-CF9BED7B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B9B1-C01F-4140-83F7-C2FDECA1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introduction of the data: origin, background, some explanations on dimensions (which dimensions are not useful)</a:t>
            </a:r>
          </a:p>
          <a:p>
            <a:r>
              <a:rPr lang="en-US" dirty="0"/>
              <a:t>Give general some visualizations on data (see report on 0220)</a:t>
            </a:r>
          </a:p>
          <a:p>
            <a:r>
              <a:rPr lang="en-US" dirty="0"/>
              <a:t>Some correlation with annual report (the demography of employees, numbers corresponding to the figure provided on annual report, see report on 0114)</a:t>
            </a:r>
          </a:p>
        </p:txBody>
      </p:sp>
    </p:spTree>
    <p:extLst>
      <p:ext uri="{BB962C8B-B14F-4D97-AF65-F5344CB8AC3E}">
        <p14:creationId xmlns:p14="http://schemas.microsoft.com/office/powerpoint/2010/main" val="34021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35AEFBCF-DEAE-40DC-92FC-57064E5B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37" y="749162"/>
            <a:ext cx="7296525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101E-4E3C-4437-BC90-C72FD9D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finding/phenomenon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C69E-8225-4D7B-B805-03219225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trend: with the increase of participants in one product, the higher internationalized one has higher efficiency (see viz)</a:t>
            </a:r>
          </a:p>
          <a:p>
            <a:r>
              <a:rPr lang="en-US" dirty="0"/>
              <a:t>In practice, there is too few low internationalized products with enough participants, see overall low internationalized products have better “efficiency” (see viz)</a:t>
            </a:r>
          </a:p>
        </p:txBody>
      </p:sp>
    </p:spTree>
    <p:extLst>
      <p:ext uri="{BB962C8B-B14F-4D97-AF65-F5344CB8AC3E}">
        <p14:creationId xmlns:p14="http://schemas.microsoft.com/office/powerpoint/2010/main" val="11551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AD6C981-1CDC-48C9-BB7F-6C69C2D42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9" y="643467"/>
            <a:ext cx="4289721" cy="557106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1ED7CD8-3913-40D5-A21E-AB6BD7B9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9" y="643467"/>
            <a:ext cx="43593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576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Visualization analysis on performance of international cooperation</vt:lpstr>
      <vt:lpstr>Paper structure</vt:lpstr>
      <vt:lpstr>Abstract</vt:lpstr>
      <vt:lpstr>Introduction</vt:lpstr>
      <vt:lpstr>Literature review</vt:lpstr>
      <vt:lpstr>Data</vt:lpstr>
      <vt:lpstr>PowerPoint Presentation</vt:lpstr>
      <vt:lpstr>The finding/phenomenon </vt:lpstr>
      <vt:lpstr>PowerPoint Presentation</vt:lpstr>
      <vt:lpstr>PowerPoint Presentation</vt:lpstr>
      <vt:lpstr>PowerPoint Presentation</vt:lpstr>
      <vt:lpstr>Ruling out impact factor</vt:lpstr>
      <vt:lpstr>PowerPoint Presentation</vt:lpstr>
      <vt:lpstr>PowerPoint Presentation</vt:lpstr>
      <vt:lpstr>PowerPoint Presentation</vt:lpstr>
      <vt:lpstr>Business nature of different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Robustness testing (prove correctness)</vt:lpstr>
      <vt:lpstr>Conclusion/discussion and 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analysis on performance of international cooperation</dc:title>
  <dc:creator>Chengzhong LIU</dc:creator>
  <cp:lastModifiedBy>Chengzhong LIU</cp:lastModifiedBy>
  <cp:revision>1</cp:revision>
  <dcterms:created xsi:type="dcterms:W3CDTF">2018-04-17T19:11:54Z</dcterms:created>
  <dcterms:modified xsi:type="dcterms:W3CDTF">2018-04-18T02:43:09Z</dcterms:modified>
</cp:coreProperties>
</file>