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57" r:id="rId5"/>
    <p:sldId id="258" r:id="rId6"/>
    <p:sldId id="259" r:id="rId7"/>
    <p:sldId id="260" r:id="rId8"/>
    <p:sldId id="261" r:id="rId9"/>
    <p:sldId id="262" r:id="rId10"/>
    <p:sldId id="265" r:id="rId11"/>
    <p:sldId id="282" r:id="rId12"/>
    <p:sldId id="269" r:id="rId13"/>
    <p:sldId id="273" r:id="rId14"/>
    <p:sldId id="272" r:id="rId15"/>
    <p:sldId id="274" r:id="rId16"/>
    <p:sldId id="271"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3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zhong LIU" userId="eb837033-4a0e-4582-92b4-f924cedd8c6f" providerId="ADAL" clId="{1B0E394E-6A78-4BC5-B86A-A60EBBB9CCF7}"/>
    <pc:docChg chg="custSel addSld delSld modSld">
      <pc:chgData name="Chengzhong LIU" userId="eb837033-4a0e-4582-92b4-f924cedd8c6f" providerId="ADAL" clId="{1B0E394E-6A78-4BC5-B86A-A60EBBB9CCF7}" dt="2018-04-25T04:21:58.830" v="1035" actId="20577"/>
      <pc:docMkLst>
        <pc:docMk/>
      </pc:docMkLst>
      <pc:sldChg chg="modSp">
        <pc:chgData name="Chengzhong LIU" userId="eb837033-4a0e-4582-92b4-f924cedd8c6f" providerId="ADAL" clId="{1B0E394E-6A78-4BC5-B86A-A60EBBB9CCF7}" dt="2018-04-25T04:14:35.523" v="273" actId="313"/>
        <pc:sldMkLst>
          <pc:docMk/>
          <pc:sldMk cId="3402187023" sldId="260"/>
        </pc:sldMkLst>
        <pc:spChg chg="mod">
          <ac:chgData name="Chengzhong LIU" userId="eb837033-4a0e-4582-92b4-f924cedd8c6f" providerId="ADAL" clId="{1B0E394E-6A78-4BC5-B86A-A60EBBB9CCF7}" dt="2018-04-25T04:14:35.523" v="273" actId="313"/>
          <ac:spMkLst>
            <pc:docMk/>
            <pc:sldMk cId="3402187023" sldId="260"/>
            <ac:spMk id="3" creationId="{077DB9B1-C01F-4140-83F7-C2FDECA12758}"/>
          </ac:spMkLst>
        </pc:spChg>
      </pc:sldChg>
      <pc:sldChg chg="del">
        <pc:chgData name="Chengzhong LIU" userId="eb837033-4a0e-4582-92b4-f924cedd8c6f" providerId="ADAL" clId="{1B0E394E-6A78-4BC5-B86A-A60EBBB9CCF7}" dt="2018-04-25T04:09:49.914" v="23" actId="2696"/>
        <pc:sldMkLst>
          <pc:docMk/>
          <pc:sldMk cId="284259172" sldId="263"/>
        </pc:sldMkLst>
      </pc:sldChg>
      <pc:sldChg chg="del">
        <pc:chgData name="Chengzhong LIU" userId="eb837033-4a0e-4582-92b4-f924cedd8c6f" providerId="ADAL" clId="{1B0E394E-6A78-4BC5-B86A-A60EBBB9CCF7}" dt="2018-04-25T04:09:48.808" v="22" actId="2696"/>
        <pc:sldMkLst>
          <pc:docMk/>
          <pc:sldMk cId="641476780" sldId="264"/>
        </pc:sldMkLst>
      </pc:sldChg>
      <pc:sldChg chg="modSp">
        <pc:chgData name="Chengzhong LIU" userId="eb837033-4a0e-4582-92b4-f924cedd8c6f" providerId="ADAL" clId="{1B0E394E-6A78-4BC5-B86A-A60EBBB9CCF7}" dt="2018-04-25T04:12:48.201" v="134" actId="313"/>
        <pc:sldMkLst>
          <pc:docMk/>
          <pc:sldMk cId="2616840044" sldId="265"/>
        </pc:sldMkLst>
        <pc:spChg chg="mod">
          <ac:chgData name="Chengzhong LIU" userId="eb837033-4a0e-4582-92b4-f924cedd8c6f" providerId="ADAL" clId="{1B0E394E-6A78-4BC5-B86A-A60EBBB9CCF7}" dt="2018-04-25T04:12:48.201" v="134" actId="313"/>
          <ac:spMkLst>
            <pc:docMk/>
            <pc:sldMk cId="2616840044" sldId="265"/>
            <ac:spMk id="2" creationId="{5D8E5BCC-C3C4-4FF8-9EDF-66A6A446D6DC}"/>
          </ac:spMkLst>
        </pc:spChg>
        <pc:spChg chg="mod">
          <ac:chgData name="Chengzhong LIU" userId="eb837033-4a0e-4582-92b4-f924cedd8c6f" providerId="ADAL" clId="{1B0E394E-6A78-4BC5-B86A-A60EBBB9CCF7}" dt="2018-04-25T04:11:06.950" v="75" actId="20577"/>
          <ac:spMkLst>
            <pc:docMk/>
            <pc:sldMk cId="2616840044" sldId="265"/>
            <ac:spMk id="3" creationId="{5DB6A364-797F-4908-AD9F-DF39646D983F}"/>
          </ac:spMkLst>
        </pc:spChg>
      </pc:sldChg>
      <pc:sldChg chg="del">
        <pc:chgData name="Chengzhong LIU" userId="eb837033-4a0e-4582-92b4-f924cedd8c6f" providerId="ADAL" clId="{1B0E394E-6A78-4BC5-B86A-A60EBBB9CCF7}" dt="2018-04-25T04:09:59.406" v="24" actId="2696"/>
        <pc:sldMkLst>
          <pc:docMk/>
          <pc:sldMk cId="3293884244" sldId="266"/>
        </pc:sldMkLst>
      </pc:sldChg>
      <pc:sldChg chg="del">
        <pc:chgData name="Chengzhong LIU" userId="eb837033-4a0e-4582-92b4-f924cedd8c6f" providerId="ADAL" clId="{1B0E394E-6A78-4BC5-B86A-A60EBBB9CCF7}" dt="2018-04-25T04:10:00.052" v="25" actId="2696"/>
        <pc:sldMkLst>
          <pc:docMk/>
          <pc:sldMk cId="2067175369" sldId="267"/>
        </pc:sldMkLst>
      </pc:sldChg>
      <pc:sldChg chg="del">
        <pc:chgData name="Chengzhong LIU" userId="eb837033-4a0e-4582-92b4-f924cedd8c6f" providerId="ADAL" clId="{1B0E394E-6A78-4BC5-B86A-A60EBBB9CCF7}" dt="2018-04-25T04:10:00.982" v="26" actId="2696"/>
        <pc:sldMkLst>
          <pc:docMk/>
          <pc:sldMk cId="1348730693" sldId="268"/>
        </pc:sldMkLst>
      </pc:sldChg>
      <pc:sldChg chg="modSp">
        <pc:chgData name="Chengzhong LIU" userId="eb837033-4a0e-4582-92b4-f924cedd8c6f" providerId="ADAL" clId="{1B0E394E-6A78-4BC5-B86A-A60EBBB9CCF7}" dt="2018-04-25T04:13:47.223" v="227" actId="20577"/>
        <pc:sldMkLst>
          <pc:docMk/>
          <pc:sldMk cId="403309499" sldId="269"/>
        </pc:sldMkLst>
        <pc:spChg chg="mod">
          <ac:chgData name="Chengzhong LIU" userId="eb837033-4a0e-4582-92b4-f924cedd8c6f" providerId="ADAL" clId="{1B0E394E-6A78-4BC5-B86A-A60EBBB9CCF7}" dt="2018-04-25T04:13:47.223" v="227" actId="20577"/>
          <ac:spMkLst>
            <pc:docMk/>
            <pc:sldMk cId="403309499" sldId="269"/>
            <ac:spMk id="3" creationId="{2A7F7666-48FF-4A9B-A6D8-755072429453}"/>
          </ac:spMkLst>
        </pc:spChg>
      </pc:sldChg>
      <pc:sldChg chg="del">
        <pc:chgData name="Chengzhong LIU" userId="eb837033-4a0e-4582-92b4-f924cedd8c6f" providerId="ADAL" clId="{1B0E394E-6A78-4BC5-B86A-A60EBBB9CCF7}" dt="2018-04-25T04:09:19.008" v="0" actId="2696"/>
        <pc:sldMkLst>
          <pc:docMk/>
          <pc:sldMk cId="1311867730" sldId="270"/>
        </pc:sldMkLst>
      </pc:sldChg>
      <pc:sldChg chg="modSp">
        <pc:chgData name="Chengzhong LIU" userId="eb837033-4a0e-4582-92b4-f924cedd8c6f" providerId="ADAL" clId="{1B0E394E-6A78-4BC5-B86A-A60EBBB9CCF7}" dt="2018-04-25T04:10:18.134" v="45" actId="20577"/>
        <pc:sldMkLst>
          <pc:docMk/>
          <pc:sldMk cId="3054180556" sldId="280"/>
        </pc:sldMkLst>
        <pc:spChg chg="mod">
          <ac:chgData name="Chengzhong LIU" userId="eb837033-4a0e-4582-92b4-f924cedd8c6f" providerId="ADAL" clId="{1B0E394E-6A78-4BC5-B86A-A60EBBB9CCF7}" dt="2018-04-25T04:10:18.134" v="45" actId="20577"/>
          <ac:spMkLst>
            <pc:docMk/>
            <pc:sldMk cId="3054180556" sldId="280"/>
            <ac:spMk id="3" creationId="{03252B4D-AFBA-4007-9780-5F8298907B0D}"/>
          </ac:spMkLst>
        </pc:spChg>
      </pc:sldChg>
      <pc:sldChg chg="addSp delSp modSp add">
        <pc:chgData name="Chengzhong LIU" userId="eb837033-4a0e-4582-92b4-f924cedd8c6f" providerId="ADAL" clId="{1B0E394E-6A78-4BC5-B86A-A60EBBB9CCF7}" dt="2018-04-25T04:21:58.830" v="1035" actId="20577"/>
        <pc:sldMkLst>
          <pc:docMk/>
          <pc:sldMk cId="3287382733" sldId="281"/>
        </pc:sldMkLst>
        <pc:spChg chg="mod">
          <ac:chgData name="Chengzhong LIU" userId="eb837033-4a0e-4582-92b4-f924cedd8c6f" providerId="ADAL" clId="{1B0E394E-6A78-4BC5-B86A-A60EBBB9CCF7}" dt="2018-04-25T04:09:38.560" v="21"/>
          <ac:spMkLst>
            <pc:docMk/>
            <pc:sldMk cId="3287382733" sldId="281"/>
            <ac:spMk id="2" creationId="{2BCCBBCF-4E73-4367-8C74-349DA0D7E66F}"/>
          </ac:spMkLst>
        </pc:spChg>
        <pc:spChg chg="add del mod">
          <ac:chgData name="Chengzhong LIU" userId="eb837033-4a0e-4582-92b4-f924cedd8c6f" providerId="ADAL" clId="{1B0E394E-6A78-4BC5-B86A-A60EBBB9CCF7}" dt="2018-04-25T04:21:58.830" v="1035" actId="20577"/>
          <ac:spMkLst>
            <pc:docMk/>
            <pc:sldMk cId="3287382733" sldId="281"/>
            <ac:spMk id="3" creationId="{0FB12283-CB53-4401-B094-75AC54E00E1F}"/>
          </ac:spMkLst>
        </pc:spChg>
        <pc:graphicFrameChg chg="add del mod">
          <ac:chgData name="Chengzhong LIU" userId="eb837033-4a0e-4582-92b4-f924cedd8c6f" providerId="ADAL" clId="{1B0E394E-6A78-4BC5-B86A-A60EBBB9CCF7}" dt="2018-04-25T04:15:32.058" v="275" actId="1032"/>
          <ac:graphicFrameMkLst>
            <pc:docMk/>
            <pc:sldMk cId="3287382733" sldId="281"/>
            <ac:graphicFrameMk id="4" creationId="{DB820527-6536-4DE5-853A-2BE209CB7F9E}"/>
          </ac:graphicFrameMkLst>
        </pc:graphicFrameChg>
      </pc:sldChg>
      <pc:sldChg chg="addSp delSp modSp add">
        <pc:chgData name="Chengzhong LIU" userId="eb837033-4a0e-4582-92b4-f924cedd8c6f" providerId="ADAL" clId="{1B0E394E-6A78-4BC5-B86A-A60EBBB9CCF7}" dt="2018-04-25T04:12:31.541" v="133" actId="962"/>
        <pc:sldMkLst>
          <pc:docMk/>
          <pc:sldMk cId="1793054496" sldId="282"/>
        </pc:sldMkLst>
        <pc:spChg chg="del">
          <ac:chgData name="Chengzhong LIU" userId="eb837033-4a0e-4582-92b4-f924cedd8c6f" providerId="ADAL" clId="{1B0E394E-6A78-4BC5-B86A-A60EBBB9CCF7}" dt="2018-04-25T04:11:57.261" v="125"/>
          <ac:spMkLst>
            <pc:docMk/>
            <pc:sldMk cId="1793054496" sldId="282"/>
            <ac:spMk id="2" creationId="{07930514-9927-444D-AC4F-490DE4909777}"/>
          </ac:spMkLst>
        </pc:spChg>
        <pc:spChg chg="del">
          <ac:chgData name="Chengzhong LIU" userId="eb837033-4a0e-4582-92b4-f924cedd8c6f" providerId="ADAL" clId="{1B0E394E-6A78-4BC5-B86A-A60EBBB9CCF7}" dt="2018-04-25T04:11:57.261" v="125"/>
          <ac:spMkLst>
            <pc:docMk/>
            <pc:sldMk cId="1793054496" sldId="282"/>
            <ac:spMk id="3" creationId="{B7776936-62BC-4302-B994-5A981A84677B}"/>
          </ac:spMkLst>
        </pc:spChg>
        <pc:picChg chg="add del mod">
          <ac:chgData name="Chengzhong LIU" userId="eb837033-4a0e-4582-92b4-f924cedd8c6f" providerId="ADAL" clId="{1B0E394E-6A78-4BC5-B86A-A60EBBB9CCF7}" dt="2018-04-25T04:12:24.189" v="130" actId="478"/>
          <ac:picMkLst>
            <pc:docMk/>
            <pc:sldMk cId="1793054496" sldId="282"/>
            <ac:picMk id="5" creationId="{749AF3E3-6313-4FDA-B332-5B12A2157DE1}"/>
          </ac:picMkLst>
        </pc:picChg>
        <pc:picChg chg="add mod">
          <ac:chgData name="Chengzhong LIU" userId="eb837033-4a0e-4582-92b4-f924cedd8c6f" providerId="ADAL" clId="{1B0E394E-6A78-4BC5-B86A-A60EBBB9CCF7}" dt="2018-04-25T04:12:31.541" v="133" actId="962"/>
          <ac:picMkLst>
            <pc:docMk/>
            <pc:sldMk cId="1793054496" sldId="282"/>
            <ac:picMk id="7" creationId="{7085D031-FD34-453F-B92D-F1C2E04A7215}"/>
          </ac:picMkLst>
        </pc:picChg>
      </pc:sldChg>
    </pc:docChg>
  </pc:docChgLst>
  <pc:docChgLst>
    <pc:chgData name="Chengzhong LIU" userId="eb837033-4a0e-4582-92b4-f924cedd8c6f" providerId="ADAL" clId="{35663DBF-87DB-46BB-958E-FDFE62258723}"/>
    <pc:docChg chg="undo custSel addSld delSld modSld sldOrd">
      <pc:chgData name="Chengzhong LIU" userId="eb837033-4a0e-4582-92b4-f924cedd8c6f" providerId="ADAL" clId="{35663DBF-87DB-46BB-958E-FDFE62258723}" dt="2018-04-18T02:43:08.032" v="4520" actId="20577"/>
      <pc:docMkLst>
        <pc:docMk/>
      </pc:docMkLst>
      <pc:sldChg chg="modSp add">
        <pc:chgData name="Chengzhong LIU" userId="eb837033-4a0e-4582-92b4-f924cedd8c6f" providerId="ADAL" clId="{35663DBF-87DB-46BB-958E-FDFE62258723}" dt="2018-04-17T19:59:54.582" v="171" actId="20577"/>
        <pc:sldMkLst>
          <pc:docMk/>
          <pc:sldMk cId="2238512562" sldId="256"/>
        </pc:sldMkLst>
        <pc:spChg chg="mod">
          <ac:chgData name="Chengzhong LIU" userId="eb837033-4a0e-4582-92b4-f924cedd8c6f" providerId="ADAL" clId="{35663DBF-87DB-46BB-958E-FDFE62258723}" dt="2018-04-17T19:59:54.582" v="171" actId="20577"/>
          <ac:spMkLst>
            <pc:docMk/>
            <pc:sldMk cId="2238512562" sldId="256"/>
            <ac:spMk id="2" creationId="{C554A906-196E-43E3-A015-2B412F390E6C}"/>
          </ac:spMkLst>
        </pc:spChg>
        <pc:spChg chg="mod">
          <ac:chgData name="Chengzhong LIU" userId="eb837033-4a0e-4582-92b4-f924cedd8c6f" providerId="ADAL" clId="{35663DBF-87DB-46BB-958E-FDFE62258723}" dt="2018-04-17T19:25:55.709" v="50" actId="20577"/>
          <ac:spMkLst>
            <pc:docMk/>
            <pc:sldMk cId="2238512562" sldId="256"/>
            <ac:spMk id="3" creationId="{B3A10EE2-8D29-492A-BE61-915D33066B99}"/>
          </ac:spMkLst>
        </pc:spChg>
      </pc:sldChg>
      <pc:sldChg chg="modSp add">
        <pc:chgData name="Chengzhong LIU" userId="eb837033-4a0e-4582-92b4-f924cedd8c6f" providerId="ADAL" clId="{35663DBF-87DB-46BB-958E-FDFE62258723}" dt="2018-04-17T20:56:48.675" v="720" actId="20577"/>
        <pc:sldMkLst>
          <pc:docMk/>
          <pc:sldMk cId="1624690849" sldId="257"/>
        </pc:sldMkLst>
        <pc:spChg chg="mod">
          <ac:chgData name="Chengzhong LIU" userId="eb837033-4a0e-4582-92b4-f924cedd8c6f" providerId="ADAL" clId="{35663DBF-87DB-46BB-958E-FDFE62258723}" dt="2018-04-17T20:00:15.137" v="182" actId="20577"/>
          <ac:spMkLst>
            <pc:docMk/>
            <pc:sldMk cId="1624690849" sldId="257"/>
            <ac:spMk id="2" creationId="{894B3DDC-4764-481A-87C5-339BDA70221C}"/>
          </ac:spMkLst>
        </pc:spChg>
        <pc:spChg chg="mod">
          <ac:chgData name="Chengzhong LIU" userId="eb837033-4a0e-4582-92b4-f924cedd8c6f" providerId="ADAL" clId="{35663DBF-87DB-46BB-958E-FDFE62258723}" dt="2018-04-17T20:56:48.675" v="720" actId="20577"/>
          <ac:spMkLst>
            <pc:docMk/>
            <pc:sldMk cId="1624690849" sldId="257"/>
            <ac:spMk id="3" creationId="{20F362B0-15D7-495F-9D2F-255DB7424BC8}"/>
          </ac:spMkLst>
        </pc:spChg>
      </pc:sldChg>
      <pc:sldChg chg="modSp add">
        <pc:chgData name="Chengzhong LIU" userId="eb837033-4a0e-4582-92b4-f924cedd8c6f" providerId="ADAL" clId="{35663DBF-87DB-46BB-958E-FDFE62258723}" dt="2018-04-17T21:17:16.647" v="1719" actId="20577"/>
        <pc:sldMkLst>
          <pc:docMk/>
          <pc:sldMk cId="2560645943" sldId="258"/>
        </pc:sldMkLst>
        <pc:spChg chg="mod">
          <ac:chgData name="Chengzhong LIU" userId="eb837033-4a0e-4582-92b4-f924cedd8c6f" providerId="ADAL" clId="{35663DBF-87DB-46BB-958E-FDFE62258723}" dt="2018-04-17T20:58:16.917" v="735" actId="20577"/>
          <ac:spMkLst>
            <pc:docMk/>
            <pc:sldMk cId="2560645943" sldId="258"/>
            <ac:spMk id="2" creationId="{A8D41C7A-554D-4114-8CB1-ED81B8E82EAF}"/>
          </ac:spMkLst>
        </pc:spChg>
        <pc:spChg chg="mod">
          <ac:chgData name="Chengzhong LIU" userId="eb837033-4a0e-4582-92b4-f924cedd8c6f" providerId="ADAL" clId="{35663DBF-87DB-46BB-958E-FDFE62258723}" dt="2018-04-17T21:17:16.647" v="1719" actId="20577"/>
          <ac:spMkLst>
            <pc:docMk/>
            <pc:sldMk cId="2560645943" sldId="258"/>
            <ac:spMk id="3" creationId="{CCF75617-05BE-4D5E-BD4E-C1461298055E}"/>
          </ac:spMkLst>
        </pc:spChg>
      </pc:sldChg>
      <pc:sldChg chg="modSp add">
        <pc:chgData name="Chengzhong LIU" userId="eb837033-4a0e-4582-92b4-f924cedd8c6f" providerId="ADAL" clId="{35663DBF-87DB-46BB-958E-FDFE62258723}" dt="2018-04-17T21:49:56.621" v="1941" actId="20577"/>
        <pc:sldMkLst>
          <pc:docMk/>
          <pc:sldMk cId="3481138168" sldId="259"/>
        </pc:sldMkLst>
        <pc:spChg chg="mod">
          <ac:chgData name="Chengzhong LIU" userId="eb837033-4a0e-4582-92b4-f924cedd8c6f" providerId="ADAL" clId="{35663DBF-87DB-46BB-958E-FDFE62258723}" dt="2018-04-17T21:47:26.357" v="1728" actId="20577"/>
          <ac:spMkLst>
            <pc:docMk/>
            <pc:sldMk cId="3481138168" sldId="259"/>
            <ac:spMk id="2" creationId="{00A2F387-F4A0-4106-8607-394BF9D66EB9}"/>
          </ac:spMkLst>
        </pc:spChg>
        <pc:spChg chg="mod">
          <ac:chgData name="Chengzhong LIU" userId="eb837033-4a0e-4582-92b4-f924cedd8c6f" providerId="ADAL" clId="{35663DBF-87DB-46BB-958E-FDFE62258723}" dt="2018-04-17T21:49:56.621" v="1941" actId="20577"/>
          <ac:spMkLst>
            <pc:docMk/>
            <pc:sldMk cId="3481138168" sldId="259"/>
            <ac:spMk id="3" creationId="{58386D45-C290-41E8-A6B1-5C2C47928CD1}"/>
          </ac:spMkLst>
        </pc:spChg>
      </pc:sldChg>
      <pc:sldChg chg="modSp add">
        <pc:chgData name="Chengzhong LIU" userId="eb837033-4a0e-4582-92b4-f924cedd8c6f" providerId="ADAL" clId="{35663DBF-87DB-46BB-958E-FDFE62258723}" dt="2018-04-17T23:23:37.519" v="3236" actId="20577"/>
        <pc:sldMkLst>
          <pc:docMk/>
          <pc:sldMk cId="3402187023" sldId="260"/>
        </pc:sldMkLst>
        <pc:spChg chg="mod">
          <ac:chgData name="Chengzhong LIU" userId="eb837033-4a0e-4582-92b4-f924cedd8c6f" providerId="ADAL" clId="{35663DBF-87DB-46BB-958E-FDFE62258723}" dt="2018-04-17T21:50:14.793" v="1946" actId="20577"/>
          <ac:spMkLst>
            <pc:docMk/>
            <pc:sldMk cId="3402187023" sldId="260"/>
            <ac:spMk id="2" creationId="{F8B66DB0-8B30-485C-83EB-CF9BED7B5B5F}"/>
          </ac:spMkLst>
        </pc:spChg>
        <pc:spChg chg="mod">
          <ac:chgData name="Chengzhong LIU" userId="eb837033-4a0e-4582-92b4-f924cedd8c6f" providerId="ADAL" clId="{35663DBF-87DB-46BB-958E-FDFE62258723}" dt="2018-04-17T23:23:37.519" v="3236" actId="20577"/>
          <ac:spMkLst>
            <pc:docMk/>
            <pc:sldMk cId="3402187023" sldId="260"/>
            <ac:spMk id="3" creationId="{077DB9B1-C01F-4140-83F7-C2FDECA12758}"/>
          </ac:spMkLst>
        </pc:spChg>
      </pc:sldChg>
      <pc:sldChg chg="modSp add">
        <pc:chgData name="Chengzhong LIU" userId="eb837033-4a0e-4582-92b4-f924cedd8c6f" providerId="ADAL" clId="{35663DBF-87DB-46BB-958E-FDFE62258723}" dt="2018-04-17T22:09:52.327" v="2891" actId="20577"/>
        <pc:sldMkLst>
          <pc:docMk/>
          <pc:sldMk cId="1155113505" sldId="261"/>
        </pc:sldMkLst>
        <pc:spChg chg="mod">
          <ac:chgData name="Chengzhong LIU" userId="eb837033-4a0e-4582-92b4-f924cedd8c6f" providerId="ADAL" clId="{35663DBF-87DB-46BB-958E-FDFE62258723}" dt="2018-04-17T21:56:39.445" v="2442" actId="20577"/>
          <ac:spMkLst>
            <pc:docMk/>
            <pc:sldMk cId="1155113505" sldId="261"/>
            <ac:spMk id="2" creationId="{C83D101E-4E3C-4437-BC90-C72FD9D1E476}"/>
          </ac:spMkLst>
        </pc:spChg>
        <pc:spChg chg="mod">
          <ac:chgData name="Chengzhong LIU" userId="eb837033-4a0e-4582-92b4-f924cedd8c6f" providerId="ADAL" clId="{35663DBF-87DB-46BB-958E-FDFE62258723}" dt="2018-04-17T22:09:52.327" v="2891" actId="20577"/>
          <ac:spMkLst>
            <pc:docMk/>
            <pc:sldMk cId="1155113505" sldId="261"/>
            <ac:spMk id="3" creationId="{EC7FC69E-8225-4D7B-B805-0321922502C2}"/>
          </ac:spMkLst>
        </pc:spChg>
      </pc:sldChg>
      <pc:sldChg chg="addSp delSp modSp add mod setBg">
        <pc:chgData name="Chengzhong LIU" userId="eb837033-4a0e-4582-92b4-f924cedd8c6f" providerId="ADAL" clId="{35663DBF-87DB-46BB-958E-FDFE62258723}" dt="2018-04-17T22:21:18.225" v="2901" actId="26606"/>
        <pc:sldMkLst>
          <pc:docMk/>
          <pc:sldMk cId="1634425339" sldId="262"/>
        </pc:sldMkLst>
        <pc:spChg chg="del">
          <ac:chgData name="Chengzhong LIU" userId="eb837033-4a0e-4582-92b4-f924cedd8c6f" providerId="ADAL" clId="{35663DBF-87DB-46BB-958E-FDFE62258723}" dt="2018-04-17T22:20:52.611" v="2893" actId="26606"/>
          <ac:spMkLst>
            <pc:docMk/>
            <pc:sldMk cId="1634425339" sldId="262"/>
            <ac:spMk id="2" creationId="{E54A9F4B-D13C-41D3-8491-CF6D136518A3}"/>
          </ac:spMkLst>
        </pc:spChg>
        <pc:spChg chg="del">
          <ac:chgData name="Chengzhong LIU" userId="eb837033-4a0e-4582-92b4-f924cedd8c6f" providerId="ADAL" clId="{35663DBF-87DB-46BB-958E-FDFE62258723}" dt="2018-04-17T22:20:52.611" v="2893" actId="26606"/>
          <ac:spMkLst>
            <pc:docMk/>
            <pc:sldMk cId="1634425339" sldId="262"/>
            <ac:spMk id="3" creationId="{05820620-28CD-4A50-B467-C58F4085E497}"/>
          </ac:spMkLst>
        </pc:spChg>
        <pc:picChg chg="add mod ord">
          <ac:chgData name="Chengzhong LIU" userId="eb837033-4a0e-4582-92b4-f924cedd8c6f" providerId="ADAL" clId="{35663DBF-87DB-46BB-958E-FDFE62258723}" dt="2018-04-17T22:21:18.225" v="2901" actId="26606"/>
          <ac:picMkLst>
            <pc:docMk/>
            <pc:sldMk cId="1634425339" sldId="262"/>
            <ac:picMk id="5" creationId="{61ED7CD8-3913-40D5-A21E-AB6BD7B905A9}"/>
          </ac:picMkLst>
        </pc:picChg>
        <pc:picChg chg="add mod">
          <ac:chgData name="Chengzhong LIU" userId="eb837033-4a0e-4582-92b4-f924cedd8c6f" providerId="ADAL" clId="{35663DBF-87DB-46BB-958E-FDFE62258723}" dt="2018-04-17T22:21:18.225" v="2901" actId="26606"/>
          <ac:picMkLst>
            <pc:docMk/>
            <pc:sldMk cId="1634425339" sldId="262"/>
            <ac:picMk id="7" creationId="{6AD6C981-1CDC-48C9-BB7F-6C69C2D4284D}"/>
          </ac:picMkLst>
        </pc:picChg>
      </pc:sldChg>
      <pc:sldChg chg="modSp add ord">
        <pc:chgData name="Chengzhong LIU" userId="eb837033-4a0e-4582-92b4-f924cedd8c6f" providerId="ADAL" clId="{35663DBF-87DB-46BB-958E-FDFE62258723}" dt="2018-04-17T23:21:27.391" v="3154" actId="20577"/>
        <pc:sldMkLst>
          <pc:docMk/>
          <pc:sldMk cId="2616840044" sldId="265"/>
        </pc:sldMkLst>
        <pc:spChg chg="mod">
          <ac:chgData name="Chengzhong LIU" userId="eb837033-4a0e-4582-92b4-f924cedd8c6f" providerId="ADAL" clId="{35663DBF-87DB-46BB-958E-FDFE62258723}" dt="2018-04-17T22:23:58.410" v="2951" actId="20577"/>
          <ac:spMkLst>
            <pc:docMk/>
            <pc:sldMk cId="2616840044" sldId="265"/>
            <ac:spMk id="2" creationId="{5D8E5BCC-C3C4-4FF8-9EDF-66A6A446D6DC}"/>
          </ac:spMkLst>
        </pc:spChg>
        <pc:spChg chg="mod">
          <ac:chgData name="Chengzhong LIU" userId="eb837033-4a0e-4582-92b4-f924cedd8c6f" providerId="ADAL" clId="{35663DBF-87DB-46BB-958E-FDFE62258723}" dt="2018-04-17T23:21:27.391" v="3154" actId="20577"/>
          <ac:spMkLst>
            <pc:docMk/>
            <pc:sldMk cId="2616840044" sldId="265"/>
            <ac:spMk id="3" creationId="{5DB6A364-797F-4908-AD9F-DF39646D983F}"/>
          </ac:spMkLst>
        </pc:spChg>
      </pc:sldChg>
      <pc:sldChg chg="modSp add ord">
        <pc:chgData name="Chengzhong LIU" userId="eb837033-4a0e-4582-92b4-f924cedd8c6f" providerId="ADAL" clId="{35663DBF-87DB-46BB-958E-FDFE62258723}" dt="2018-04-17T23:58:43.189" v="4124" actId="20577"/>
        <pc:sldMkLst>
          <pc:docMk/>
          <pc:sldMk cId="403309499" sldId="269"/>
        </pc:sldMkLst>
        <pc:spChg chg="mod">
          <ac:chgData name="Chengzhong LIU" userId="eb837033-4a0e-4582-92b4-f924cedd8c6f" providerId="ADAL" clId="{35663DBF-87DB-46BB-958E-FDFE62258723}" dt="2018-04-17T23:25:30.300" v="3271" actId="20577"/>
          <ac:spMkLst>
            <pc:docMk/>
            <pc:sldMk cId="403309499" sldId="269"/>
            <ac:spMk id="2" creationId="{F4C46960-09EA-4EEF-9CA6-B157C8F5EDBB}"/>
          </ac:spMkLst>
        </pc:spChg>
        <pc:spChg chg="mod">
          <ac:chgData name="Chengzhong LIU" userId="eb837033-4a0e-4582-92b4-f924cedd8c6f" providerId="ADAL" clId="{35663DBF-87DB-46BB-958E-FDFE62258723}" dt="2018-04-17T23:58:43.189" v="4124" actId="20577"/>
          <ac:spMkLst>
            <pc:docMk/>
            <pc:sldMk cId="403309499" sldId="269"/>
            <ac:spMk id="3" creationId="{2A7F7666-48FF-4A9B-A6D8-755072429453}"/>
          </ac:spMkLst>
        </pc:spChg>
      </pc:sldChg>
      <pc:sldChg chg="addSp modSp add mod ord setBg">
        <pc:chgData name="Chengzhong LIU" userId="eb837033-4a0e-4582-92b4-f924cedd8c6f" providerId="ADAL" clId="{35663DBF-87DB-46BB-958E-FDFE62258723}" dt="2018-04-17T23:33:51.712" v="3542" actId="962"/>
        <pc:sldMkLst>
          <pc:docMk/>
          <pc:sldMk cId="3867363391" sldId="271"/>
        </pc:sldMkLst>
        <pc:picChg chg="add mod">
          <ac:chgData name="Chengzhong LIU" userId="eb837033-4a0e-4582-92b4-f924cedd8c6f" providerId="ADAL" clId="{35663DBF-87DB-46BB-958E-FDFE62258723}" dt="2018-04-17T23:33:51.712" v="3542" actId="962"/>
          <ac:picMkLst>
            <pc:docMk/>
            <pc:sldMk cId="3867363391" sldId="271"/>
            <ac:picMk id="3" creationId="{63397A7B-3D9B-4C25-9086-633931D72C16}"/>
          </ac:picMkLst>
        </pc:picChg>
        <pc:picChg chg="add mod">
          <ac:chgData name="Chengzhong LIU" userId="eb837033-4a0e-4582-92b4-f924cedd8c6f" providerId="ADAL" clId="{35663DBF-87DB-46BB-958E-FDFE62258723}" dt="2018-04-17T23:33:51.712" v="3542" actId="962"/>
          <ac:picMkLst>
            <pc:docMk/>
            <pc:sldMk cId="3867363391" sldId="271"/>
            <ac:picMk id="5" creationId="{77E273EA-DF5B-4C52-A60A-D7148712EE14}"/>
          </ac:picMkLst>
        </pc:picChg>
      </pc:sldChg>
      <pc:sldChg chg="addSp modSp add mod ord setBg">
        <pc:chgData name="Chengzhong LIU" userId="eb837033-4a0e-4582-92b4-f924cedd8c6f" providerId="ADAL" clId="{35663DBF-87DB-46BB-958E-FDFE62258723}" dt="2018-04-17T23:34:42.788" v="3568" actId="26606"/>
        <pc:sldMkLst>
          <pc:docMk/>
          <pc:sldMk cId="249794594" sldId="272"/>
        </pc:sldMkLst>
        <pc:picChg chg="add mod ord">
          <ac:chgData name="Chengzhong LIU" userId="eb837033-4a0e-4582-92b4-f924cedd8c6f" providerId="ADAL" clId="{35663DBF-87DB-46BB-958E-FDFE62258723}" dt="2018-04-17T23:34:42.788" v="3568" actId="26606"/>
          <ac:picMkLst>
            <pc:docMk/>
            <pc:sldMk cId="249794594" sldId="272"/>
            <ac:picMk id="3" creationId="{B741A853-AF3D-4100-BE46-63C8118C4D23}"/>
          </ac:picMkLst>
        </pc:picChg>
        <pc:picChg chg="add mod">
          <ac:chgData name="Chengzhong LIU" userId="eb837033-4a0e-4582-92b4-f924cedd8c6f" providerId="ADAL" clId="{35663DBF-87DB-46BB-958E-FDFE62258723}" dt="2018-04-17T23:34:42.788" v="3568" actId="26606"/>
          <ac:picMkLst>
            <pc:docMk/>
            <pc:sldMk cId="249794594" sldId="272"/>
            <ac:picMk id="5" creationId="{57B312DF-7B91-4CA6-9415-9D88C0EE61CF}"/>
          </ac:picMkLst>
        </pc:picChg>
      </pc:sldChg>
      <pc:sldChg chg="addSp modSp add mod ord setBg">
        <pc:chgData name="Chengzhong LIU" userId="eb837033-4a0e-4582-92b4-f924cedd8c6f" providerId="ADAL" clId="{35663DBF-87DB-46BB-958E-FDFE62258723}" dt="2018-04-17T23:36:00.895" v="3594" actId="26606"/>
        <pc:sldMkLst>
          <pc:docMk/>
          <pc:sldMk cId="154430765" sldId="273"/>
        </pc:sldMkLst>
        <pc:picChg chg="add mod">
          <ac:chgData name="Chengzhong LIU" userId="eb837033-4a0e-4582-92b4-f924cedd8c6f" providerId="ADAL" clId="{35663DBF-87DB-46BB-958E-FDFE62258723}" dt="2018-04-17T23:36:00.895" v="3594" actId="26606"/>
          <ac:picMkLst>
            <pc:docMk/>
            <pc:sldMk cId="154430765" sldId="273"/>
            <ac:picMk id="3" creationId="{FD1C0FD5-E08E-4077-9028-26A2C06361C8}"/>
          </ac:picMkLst>
        </pc:picChg>
      </pc:sldChg>
      <pc:sldChg chg="addSp modSp add mod ord setBg">
        <pc:chgData name="Chengzhong LIU" userId="eb837033-4a0e-4582-92b4-f924cedd8c6f" providerId="ADAL" clId="{35663DBF-87DB-46BB-958E-FDFE62258723}" dt="2018-04-17T23:36:49.556" v="3602" actId="20577"/>
        <pc:sldMkLst>
          <pc:docMk/>
          <pc:sldMk cId="1738367929" sldId="274"/>
        </pc:sldMkLst>
        <pc:picChg chg="add mod">
          <ac:chgData name="Chengzhong LIU" userId="eb837033-4a0e-4582-92b4-f924cedd8c6f" providerId="ADAL" clId="{35663DBF-87DB-46BB-958E-FDFE62258723}" dt="2018-04-17T23:36:28.120" v="3601" actId="26606"/>
          <ac:picMkLst>
            <pc:docMk/>
            <pc:sldMk cId="1738367929" sldId="274"/>
            <ac:picMk id="3" creationId="{3105476C-4877-4C31-9DC8-039A2DE0A477}"/>
          </ac:picMkLst>
        </pc:picChg>
        <pc:picChg chg="add mod">
          <ac:chgData name="Chengzhong LIU" userId="eb837033-4a0e-4582-92b4-f924cedd8c6f" providerId="ADAL" clId="{35663DBF-87DB-46BB-958E-FDFE62258723}" dt="2018-04-17T23:36:28.120" v="3601" actId="26606"/>
          <ac:picMkLst>
            <pc:docMk/>
            <pc:sldMk cId="1738367929" sldId="274"/>
            <ac:picMk id="5" creationId="{D97D3E41-0D35-4842-AE76-37891AD2434A}"/>
          </ac:picMkLst>
        </pc:picChg>
      </pc:sldChg>
      <pc:sldChg chg="addSp modSp add mod setBg">
        <pc:chgData name="Chengzhong LIU" userId="eb837033-4a0e-4582-92b4-f924cedd8c6f" providerId="ADAL" clId="{35663DBF-87DB-46BB-958E-FDFE62258723}" dt="2018-04-17T23:37:28.858" v="3608" actId="962"/>
        <pc:sldMkLst>
          <pc:docMk/>
          <pc:sldMk cId="3900156151" sldId="275"/>
        </pc:sldMkLst>
        <pc:picChg chg="add mod">
          <ac:chgData name="Chengzhong LIU" userId="eb837033-4a0e-4582-92b4-f924cedd8c6f" providerId="ADAL" clId="{35663DBF-87DB-46BB-958E-FDFE62258723}" dt="2018-04-17T23:37:28.858" v="3608" actId="962"/>
          <ac:picMkLst>
            <pc:docMk/>
            <pc:sldMk cId="3900156151" sldId="275"/>
            <ac:picMk id="3" creationId="{D886F977-E379-48DC-8900-9D597CF7C9C5}"/>
          </ac:picMkLst>
        </pc:picChg>
      </pc:sldChg>
      <pc:sldChg chg="addSp modSp add mod setBg">
        <pc:chgData name="Chengzhong LIU" userId="eb837033-4a0e-4582-92b4-f924cedd8c6f" providerId="ADAL" clId="{35663DBF-87DB-46BB-958E-FDFE62258723}" dt="2018-04-17T23:37:40.170" v="3612" actId="962"/>
        <pc:sldMkLst>
          <pc:docMk/>
          <pc:sldMk cId="3557222086" sldId="276"/>
        </pc:sldMkLst>
        <pc:picChg chg="add mod">
          <ac:chgData name="Chengzhong LIU" userId="eb837033-4a0e-4582-92b4-f924cedd8c6f" providerId="ADAL" clId="{35663DBF-87DB-46BB-958E-FDFE62258723}" dt="2018-04-17T23:37:40.170" v="3612" actId="962"/>
          <ac:picMkLst>
            <pc:docMk/>
            <pc:sldMk cId="3557222086" sldId="276"/>
            <ac:picMk id="3" creationId="{4A5821A2-731C-4597-96F1-2C3CD5B79791}"/>
          </ac:picMkLst>
        </pc:picChg>
      </pc:sldChg>
      <pc:sldChg chg="modSp add ord">
        <pc:chgData name="Chengzhong LIU" userId="eb837033-4a0e-4582-92b4-f924cedd8c6f" providerId="ADAL" clId="{35663DBF-87DB-46BB-958E-FDFE62258723}" dt="2018-04-17T23:56:54.760" v="3887" actId="20577"/>
        <pc:sldMkLst>
          <pc:docMk/>
          <pc:sldMk cId="1193276679" sldId="277"/>
        </pc:sldMkLst>
        <pc:spChg chg="mod">
          <ac:chgData name="Chengzhong LIU" userId="eb837033-4a0e-4582-92b4-f924cedd8c6f" providerId="ADAL" clId="{35663DBF-87DB-46BB-958E-FDFE62258723}" dt="2018-04-17T23:39:13.533" v="3707" actId="20577"/>
          <ac:spMkLst>
            <pc:docMk/>
            <pc:sldMk cId="1193276679" sldId="277"/>
            <ac:spMk id="2" creationId="{27ED51F3-8969-4B65-AE11-3F5A946C08BB}"/>
          </ac:spMkLst>
        </pc:spChg>
        <pc:spChg chg="mod">
          <ac:chgData name="Chengzhong LIU" userId="eb837033-4a0e-4582-92b4-f924cedd8c6f" providerId="ADAL" clId="{35663DBF-87DB-46BB-958E-FDFE62258723}" dt="2018-04-17T23:56:54.760" v="3887" actId="20577"/>
          <ac:spMkLst>
            <pc:docMk/>
            <pc:sldMk cId="1193276679" sldId="277"/>
            <ac:spMk id="3" creationId="{D54D680B-80A0-49B7-AE58-0B8A4928F5C0}"/>
          </ac:spMkLst>
        </pc:spChg>
      </pc:sldChg>
      <pc:sldChg chg="modSp add">
        <pc:chgData name="Chengzhong LIU" userId="eb837033-4a0e-4582-92b4-f924cedd8c6f" providerId="ADAL" clId="{35663DBF-87DB-46BB-958E-FDFE62258723}" dt="2018-04-17T23:58:27.038" v="4094" actId="313"/>
        <pc:sldMkLst>
          <pc:docMk/>
          <pc:sldMk cId="2782608379" sldId="278"/>
        </pc:sldMkLst>
        <pc:spChg chg="mod">
          <ac:chgData name="Chengzhong LIU" userId="eb837033-4a0e-4582-92b4-f924cedd8c6f" providerId="ADAL" clId="{35663DBF-87DB-46BB-958E-FDFE62258723}" dt="2018-04-17T23:57:31.879" v="3938" actId="20577"/>
          <ac:spMkLst>
            <pc:docMk/>
            <pc:sldMk cId="2782608379" sldId="278"/>
            <ac:spMk id="2" creationId="{43CBEF96-EDB5-4AA1-96C3-C74B6D1CB625}"/>
          </ac:spMkLst>
        </pc:spChg>
        <pc:spChg chg="mod">
          <ac:chgData name="Chengzhong LIU" userId="eb837033-4a0e-4582-92b4-f924cedd8c6f" providerId="ADAL" clId="{35663DBF-87DB-46BB-958E-FDFE62258723}" dt="2018-04-17T23:58:27.038" v="4094" actId="313"/>
          <ac:spMkLst>
            <pc:docMk/>
            <pc:sldMk cId="2782608379" sldId="278"/>
            <ac:spMk id="3" creationId="{6CD5DD44-0C41-43B4-94CB-BD3A1BE34388}"/>
          </ac:spMkLst>
        </pc:spChg>
      </pc:sldChg>
      <pc:sldChg chg="modSp add">
        <pc:chgData name="Chengzhong LIU" userId="eb837033-4a0e-4582-92b4-f924cedd8c6f" providerId="ADAL" clId="{35663DBF-87DB-46BB-958E-FDFE62258723}" dt="2018-04-18T00:03:00.409" v="4419" actId="20577"/>
        <pc:sldMkLst>
          <pc:docMk/>
          <pc:sldMk cId="3435704730" sldId="279"/>
        </pc:sldMkLst>
        <pc:spChg chg="mod">
          <ac:chgData name="Chengzhong LIU" userId="eb837033-4a0e-4582-92b4-f924cedd8c6f" providerId="ADAL" clId="{35663DBF-87DB-46BB-958E-FDFE62258723}" dt="2018-04-17T23:59:01.946" v="4137" actId="20577"/>
          <ac:spMkLst>
            <pc:docMk/>
            <pc:sldMk cId="3435704730" sldId="279"/>
            <ac:spMk id="2" creationId="{7040A005-7ECD-40A0-B9C6-56DFE970F914}"/>
          </ac:spMkLst>
        </pc:spChg>
        <pc:spChg chg="mod">
          <ac:chgData name="Chengzhong LIU" userId="eb837033-4a0e-4582-92b4-f924cedd8c6f" providerId="ADAL" clId="{35663DBF-87DB-46BB-958E-FDFE62258723}" dt="2018-04-18T00:03:00.409" v="4419" actId="20577"/>
          <ac:spMkLst>
            <pc:docMk/>
            <pc:sldMk cId="3435704730" sldId="279"/>
            <ac:spMk id="3" creationId="{38DCD706-9245-4E4E-B174-F3F79E624568}"/>
          </ac:spMkLst>
        </pc:spChg>
      </pc:sldChg>
      <pc:sldChg chg="modSp add ord">
        <pc:chgData name="Chengzhong LIU" userId="eb837033-4a0e-4582-92b4-f924cedd8c6f" providerId="ADAL" clId="{35663DBF-87DB-46BB-958E-FDFE62258723}" dt="2018-04-18T02:43:08.032" v="4520" actId="20577"/>
        <pc:sldMkLst>
          <pc:docMk/>
          <pc:sldMk cId="3054180556" sldId="280"/>
        </pc:sldMkLst>
        <pc:spChg chg="mod">
          <ac:chgData name="Chengzhong LIU" userId="eb837033-4a0e-4582-92b4-f924cedd8c6f" providerId="ADAL" clId="{35663DBF-87DB-46BB-958E-FDFE62258723}" dt="2018-04-18T00:04:13.202" v="4446" actId="20577"/>
          <ac:spMkLst>
            <pc:docMk/>
            <pc:sldMk cId="3054180556" sldId="280"/>
            <ac:spMk id="2" creationId="{0FC93A29-975E-430E-8289-8BE7EF4DD7CE}"/>
          </ac:spMkLst>
        </pc:spChg>
        <pc:spChg chg="mod">
          <ac:chgData name="Chengzhong LIU" userId="eb837033-4a0e-4582-92b4-f924cedd8c6f" providerId="ADAL" clId="{35663DBF-87DB-46BB-958E-FDFE62258723}" dt="2018-04-18T02:43:08.032" v="4520" actId="20577"/>
          <ac:spMkLst>
            <pc:docMk/>
            <pc:sldMk cId="3054180556" sldId="280"/>
            <ac:spMk id="3" creationId="{03252B4D-AFBA-4007-9780-5F8298907B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59A9-CA8F-4F26-8164-5D4BBC1D82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AF7F39-1F55-48E9-A0DA-73614635CB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6703C4-C062-439C-BC01-C41F4A0C08D1}"/>
              </a:ext>
            </a:extLst>
          </p:cNvPr>
          <p:cNvSpPr>
            <a:spLocks noGrp="1"/>
          </p:cNvSpPr>
          <p:nvPr>
            <p:ph type="dt" sz="half" idx="10"/>
          </p:nvPr>
        </p:nvSpPr>
        <p:spPr/>
        <p:txBody>
          <a:bodyPr/>
          <a:lstStyle/>
          <a:p>
            <a:fld id="{F779A733-18FC-4A59-8881-3C07D003F54D}" type="datetimeFigureOut">
              <a:rPr lang="en-US" smtClean="0"/>
              <a:t>4/24/2018</a:t>
            </a:fld>
            <a:endParaRPr lang="en-US"/>
          </a:p>
        </p:txBody>
      </p:sp>
      <p:sp>
        <p:nvSpPr>
          <p:cNvPr id="5" name="Footer Placeholder 4">
            <a:extLst>
              <a:ext uri="{FF2B5EF4-FFF2-40B4-BE49-F238E27FC236}">
                <a16:creationId xmlns:a16="http://schemas.microsoft.com/office/drawing/2014/main" id="{0BB2492B-444C-4145-8565-653F2D647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B0D29-CF0E-48C8-9202-8695B5D6A501}"/>
              </a:ext>
            </a:extLst>
          </p:cNvPr>
          <p:cNvSpPr>
            <a:spLocks noGrp="1"/>
          </p:cNvSpPr>
          <p:nvPr>
            <p:ph type="sldNum" sz="quarter" idx="12"/>
          </p:nvPr>
        </p:nvSpPr>
        <p:spPr/>
        <p:txBody>
          <a:bodyPr/>
          <a:lstStyle/>
          <a:p>
            <a:fld id="{FA325B53-1CA5-4221-900B-04F90F17E267}" type="slidenum">
              <a:rPr lang="en-US" smtClean="0"/>
              <a:t>‹#›</a:t>
            </a:fld>
            <a:endParaRPr lang="en-US"/>
          </a:p>
        </p:txBody>
      </p:sp>
    </p:spTree>
    <p:extLst>
      <p:ext uri="{BB962C8B-B14F-4D97-AF65-F5344CB8AC3E}">
        <p14:creationId xmlns:p14="http://schemas.microsoft.com/office/powerpoint/2010/main" val="249068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9D6E-79BE-4B8F-8232-2234368587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B75ACA-E600-44E6-80BC-074F4A87CA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227E5F-F93D-41A3-9B03-C3FC6855DBF1}"/>
              </a:ext>
            </a:extLst>
          </p:cNvPr>
          <p:cNvSpPr>
            <a:spLocks noGrp="1"/>
          </p:cNvSpPr>
          <p:nvPr>
            <p:ph type="dt" sz="half" idx="10"/>
          </p:nvPr>
        </p:nvSpPr>
        <p:spPr/>
        <p:txBody>
          <a:bodyPr/>
          <a:lstStyle/>
          <a:p>
            <a:fld id="{F779A733-18FC-4A59-8881-3C07D003F54D}" type="datetimeFigureOut">
              <a:rPr lang="en-US" smtClean="0"/>
              <a:t>4/24/2018</a:t>
            </a:fld>
            <a:endParaRPr lang="en-US"/>
          </a:p>
        </p:txBody>
      </p:sp>
      <p:sp>
        <p:nvSpPr>
          <p:cNvPr id="5" name="Footer Placeholder 4">
            <a:extLst>
              <a:ext uri="{FF2B5EF4-FFF2-40B4-BE49-F238E27FC236}">
                <a16:creationId xmlns:a16="http://schemas.microsoft.com/office/drawing/2014/main" id="{5D9926FF-F279-4A5B-8ED4-AE73B36D3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182CB-0EBD-434D-B6C5-D7EBF115EA88}"/>
              </a:ext>
            </a:extLst>
          </p:cNvPr>
          <p:cNvSpPr>
            <a:spLocks noGrp="1"/>
          </p:cNvSpPr>
          <p:nvPr>
            <p:ph type="sldNum" sz="quarter" idx="12"/>
          </p:nvPr>
        </p:nvSpPr>
        <p:spPr/>
        <p:txBody>
          <a:bodyPr/>
          <a:lstStyle/>
          <a:p>
            <a:fld id="{FA325B53-1CA5-4221-900B-04F90F17E267}" type="slidenum">
              <a:rPr lang="en-US" smtClean="0"/>
              <a:t>‹#›</a:t>
            </a:fld>
            <a:endParaRPr lang="en-US"/>
          </a:p>
        </p:txBody>
      </p:sp>
    </p:spTree>
    <p:extLst>
      <p:ext uri="{BB962C8B-B14F-4D97-AF65-F5344CB8AC3E}">
        <p14:creationId xmlns:p14="http://schemas.microsoft.com/office/powerpoint/2010/main" val="416933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60A84A-9A29-4A8C-8F03-EBD14C4B04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CCB84B-2E2F-422D-B3D1-10034641C5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3AAD0-FF3C-4462-92E4-1D6853BB6122}"/>
              </a:ext>
            </a:extLst>
          </p:cNvPr>
          <p:cNvSpPr>
            <a:spLocks noGrp="1"/>
          </p:cNvSpPr>
          <p:nvPr>
            <p:ph type="dt" sz="half" idx="10"/>
          </p:nvPr>
        </p:nvSpPr>
        <p:spPr/>
        <p:txBody>
          <a:bodyPr/>
          <a:lstStyle/>
          <a:p>
            <a:fld id="{F779A733-18FC-4A59-8881-3C07D003F54D}" type="datetimeFigureOut">
              <a:rPr lang="en-US" smtClean="0"/>
              <a:t>4/24/2018</a:t>
            </a:fld>
            <a:endParaRPr lang="en-US"/>
          </a:p>
        </p:txBody>
      </p:sp>
      <p:sp>
        <p:nvSpPr>
          <p:cNvPr id="5" name="Footer Placeholder 4">
            <a:extLst>
              <a:ext uri="{FF2B5EF4-FFF2-40B4-BE49-F238E27FC236}">
                <a16:creationId xmlns:a16="http://schemas.microsoft.com/office/drawing/2014/main" id="{8725D195-1903-4374-87D6-B145BE9C3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58C02-7405-4B83-8548-2E67DA5D4835}"/>
              </a:ext>
            </a:extLst>
          </p:cNvPr>
          <p:cNvSpPr>
            <a:spLocks noGrp="1"/>
          </p:cNvSpPr>
          <p:nvPr>
            <p:ph type="sldNum" sz="quarter" idx="12"/>
          </p:nvPr>
        </p:nvSpPr>
        <p:spPr/>
        <p:txBody>
          <a:bodyPr/>
          <a:lstStyle/>
          <a:p>
            <a:fld id="{FA325B53-1CA5-4221-900B-04F90F17E267}" type="slidenum">
              <a:rPr lang="en-US" smtClean="0"/>
              <a:t>‹#›</a:t>
            </a:fld>
            <a:endParaRPr lang="en-US"/>
          </a:p>
        </p:txBody>
      </p:sp>
    </p:spTree>
    <p:extLst>
      <p:ext uri="{BB962C8B-B14F-4D97-AF65-F5344CB8AC3E}">
        <p14:creationId xmlns:p14="http://schemas.microsoft.com/office/powerpoint/2010/main" val="188656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B40D-2CA9-4936-A13E-A7D8CE455E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A09EE6-BC25-468F-BCAB-3BC6096B51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A4C8A-70FB-4432-BA5F-3D513FDE8361}"/>
              </a:ext>
            </a:extLst>
          </p:cNvPr>
          <p:cNvSpPr>
            <a:spLocks noGrp="1"/>
          </p:cNvSpPr>
          <p:nvPr>
            <p:ph type="dt" sz="half" idx="10"/>
          </p:nvPr>
        </p:nvSpPr>
        <p:spPr/>
        <p:txBody>
          <a:bodyPr/>
          <a:lstStyle/>
          <a:p>
            <a:fld id="{F779A733-18FC-4A59-8881-3C07D003F54D}" type="datetimeFigureOut">
              <a:rPr lang="en-US" smtClean="0"/>
              <a:t>4/24/2018</a:t>
            </a:fld>
            <a:endParaRPr lang="en-US"/>
          </a:p>
        </p:txBody>
      </p:sp>
      <p:sp>
        <p:nvSpPr>
          <p:cNvPr id="5" name="Footer Placeholder 4">
            <a:extLst>
              <a:ext uri="{FF2B5EF4-FFF2-40B4-BE49-F238E27FC236}">
                <a16:creationId xmlns:a16="http://schemas.microsoft.com/office/drawing/2014/main" id="{597EEFC1-EAB5-4049-B5FC-D8DA253E4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4B5AE-CA1C-498E-8DEC-ED6584DED8DF}"/>
              </a:ext>
            </a:extLst>
          </p:cNvPr>
          <p:cNvSpPr>
            <a:spLocks noGrp="1"/>
          </p:cNvSpPr>
          <p:nvPr>
            <p:ph type="sldNum" sz="quarter" idx="12"/>
          </p:nvPr>
        </p:nvSpPr>
        <p:spPr/>
        <p:txBody>
          <a:bodyPr/>
          <a:lstStyle/>
          <a:p>
            <a:fld id="{FA325B53-1CA5-4221-900B-04F90F17E267}" type="slidenum">
              <a:rPr lang="en-US" smtClean="0"/>
              <a:t>‹#›</a:t>
            </a:fld>
            <a:endParaRPr lang="en-US"/>
          </a:p>
        </p:txBody>
      </p:sp>
    </p:spTree>
    <p:extLst>
      <p:ext uri="{BB962C8B-B14F-4D97-AF65-F5344CB8AC3E}">
        <p14:creationId xmlns:p14="http://schemas.microsoft.com/office/powerpoint/2010/main" val="89877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6FDD-A7A5-4BAA-9DE9-DCACACC47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B34BB9-F335-4F59-B7F9-C70E6CFB88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266243-B7EE-4A8E-B245-7835DB56E4F4}"/>
              </a:ext>
            </a:extLst>
          </p:cNvPr>
          <p:cNvSpPr>
            <a:spLocks noGrp="1"/>
          </p:cNvSpPr>
          <p:nvPr>
            <p:ph type="dt" sz="half" idx="10"/>
          </p:nvPr>
        </p:nvSpPr>
        <p:spPr/>
        <p:txBody>
          <a:bodyPr/>
          <a:lstStyle/>
          <a:p>
            <a:fld id="{F779A733-18FC-4A59-8881-3C07D003F54D}" type="datetimeFigureOut">
              <a:rPr lang="en-US" smtClean="0"/>
              <a:t>4/24/2018</a:t>
            </a:fld>
            <a:endParaRPr lang="en-US"/>
          </a:p>
        </p:txBody>
      </p:sp>
      <p:sp>
        <p:nvSpPr>
          <p:cNvPr id="5" name="Footer Placeholder 4">
            <a:extLst>
              <a:ext uri="{FF2B5EF4-FFF2-40B4-BE49-F238E27FC236}">
                <a16:creationId xmlns:a16="http://schemas.microsoft.com/office/drawing/2014/main" id="{F538DD76-42F9-49C7-B414-FD4245A97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D01EF-C537-48F0-98A3-925DED8E9AF8}"/>
              </a:ext>
            </a:extLst>
          </p:cNvPr>
          <p:cNvSpPr>
            <a:spLocks noGrp="1"/>
          </p:cNvSpPr>
          <p:nvPr>
            <p:ph type="sldNum" sz="quarter" idx="12"/>
          </p:nvPr>
        </p:nvSpPr>
        <p:spPr/>
        <p:txBody>
          <a:bodyPr/>
          <a:lstStyle/>
          <a:p>
            <a:fld id="{FA325B53-1CA5-4221-900B-04F90F17E267}" type="slidenum">
              <a:rPr lang="en-US" smtClean="0"/>
              <a:t>‹#›</a:t>
            </a:fld>
            <a:endParaRPr lang="en-US"/>
          </a:p>
        </p:txBody>
      </p:sp>
    </p:spTree>
    <p:extLst>
      <p:ext uri="{BB962C8B-B14F-4D97-AF65-F5344CB8AC3E}">
        <p14:creationId xmlns:p14="http://schemas.microsoft.com/office/powerpoint/2010/main" val="204688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2105-E759-4F5E-88F6-3C713AC0D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732D79-E0E0-4FF0-941A-F6BA7CAB83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952E34-C83A-4F6E-BAF8-8DDA05F9CE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0383D6-12A6-4469-B673-119F66990A16}"/>
              </a:ext>
            </a:extLst>
          </p:cNvPr>
          <p:cNvSpPr>
            <a:spLocks noGrp="1"/>
          </p:cNvSpPr>
          <p:nvPr>
            <p:ph type="dt" sz="half" idx="10"/>
          </p:nvPr>
        </p:nvSpPr>
        <p:spPr/>
        <p:txBody>
          <a:bodyPr/>
          <a:lstStyle/>
          <a:p>
            <a:fld id="{F779A733-18FC-4A59-8881-3C07D003F54D}" type="datetimeFigureOut">
              <a:rPr lang="en-US" smtClean="0"/>
              <a:t>4/24/2018</a:t>
            </a:fld>
            <a:endParaRPr lang="en-US"/>
          </a:p>
        </p:txBody>
      </p:sp>
      <p:sp>
        <p:nvSpPr>
          <p:cNvPr id="6" name="Footer Placeholder 5">
            <a:extLst>
              <a:ext uri="{FF2B5EF4-FFF2-40B4-BE49-F238E27FC236}">
                <a16:creationId xmlns:a16="http://schemas.microsoft.com/office/drawing/2014/main" id="{EEDFAAA5-1983-4FA1-B7D6-CB1F74B5A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BAFF4-3EA4-48D3-BAD7-C232B4B5F689}"/>
              </a:ext>
            </a:extLst>
          </p:cNvPr>
          <p:cNvSpPr>
            <a:spLocks noGrp="1"/>
          </p:cNvSpPr>
          <p:nvPr>
            <p:ph type="sldNum" sz="quarter" idx="12"/>
          </p:nvPr>
        </p:nvSpPr>
        <p:spPr/>
        <p:txBody>
          <a:bodyPr/>
          <a:lstStyle/>
          <a:p>
            <a:fld id="{FA325B53-1CA5-4221-900B-04F90F17E267}" type="slidenum">
              <a:rPr lang="en-US" smtClean="0"/>
              <a:t>‹#›</a:t>
            </a:fld>
            <a:endParaRPr lang="en-US"/>
          </a:p>
        </p:txBody>
      </p:sp>
    </p:spTree>
    <p:extLst>
      <p:ext uri="{BB962C8B-B14F-4D97-AF65-F5344CB8AC3E}">
        <p14:creationId xmlns:p14="http://schemas.microsoft.com/office/powerpoint/2010/main" val="212447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BB26-3551-4505-8A99-92E07D14CB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AED8AB-2CE6-4C3F-844A-B418293D7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7EBD1E-CEBB-4D3B-A548-6535C52686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D1F1A2-DF90-4C2F-A66F-15FE6F4CFC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DBB0D7-F18C-4BA6-AA81-B24C9D4969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D66C0B-07F1-4102-A60D-15514DC0F458}"/>
              </a:ext>
            </a:extLst>
          </p:cNvPr>
          <p:cNvSpPr>
            <a:spLocks noGrp="1"/>
          </p:cNvSpPr>
          <p:nvPr>
            <p:ph type="dt" sz="half" idx="10"/>
          </p:nvPr>
        </p:nvSpPr>
        <p:spPr/>
        <p:txBody>
          <a:bodyPr/>
          <a:lstStyle/>
          <a:p>
            <a:fld id="{F779A733-18FC-4A59-8881-3C07D003F54D}" type="datetimeFigureOut">
              <a:rPr lang="en-US" smtClean="0"/>
              <a:t>4/24/2018</a:t>
            </a:fld>
            <a:endParaRPr lang="en-US"/>
          </a:p>
        </p:txBody>
      </p:sp>
      <p:sp>
        <p:nvSpPr>
          <p:cNvPr id="8" name="Footer Placeholder 7">
            <a:extLst>
              <a:ext uri="{FF2B5EF4-FFF2-40B4-BE49-F238E27FC236}">
                <a16:creationId xmlns:a16="http://schemas.microsoft.com/office/drawing/2014/main" id="{7DE8F623-22A7-45D4-9FAD-32CEDF390D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78F231-D410-445E-BCFB-90FF8E5A2A44}"/>
              </a:ext>
            </a:extLst>
          </p:cNvPr>
          <p:cNvSpPr>
            <a:spLocks noGrp="1"/>
          </p:cNvSpPr>
          <p:nvPr>
            <p:ph type="sldNum" sz="quarter" idx="12"/>
          </p:nvPr>
        </p:nvSpPr>
        <p:spPr/>
        <p:txBody>
          <a:bodyPr/>
          <a:lstStyle/>
          <a:p>
            <a:fld id="{FA325B53-1CA5-4221-900B-04F90F17E267}" type="slidenum">
              <a:rPr lang="en-US" smtClean="0"/>
              <a:t>‹#›</a:t>
            </a:fld>
            <a:endParaRPr lang="en-US"/>
          </a:p>
        </p:txBody>
      </p:sp>
    </p:spTree>
    <p:extLst>
      <p:ext uri="{BB962C8B-B14F-4D97-AF65-F5344CB8AC3E}">
        <p14:creationId xmlns:p14="http://schemas.microsoft.com/office/powerpoint/2010/main" val="52144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554F-6082-49E7-9E19-55AACDB0DE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6D43F2-795E-4440-80BC-49E603DDE914}"/>
              </a:ext>
            </a:extLst>
          </p:cNvPr>
          <p:cNvSpPr>
            <a:spLocks noGrp="1"/>
          </p:cNvSpPr>
          <p:nvPr>
            <p:ph type="dt" sz="half" idx="10"/>
          </p:nvPr>
        </p:nvSpPr>
        <p:spPr/>
        <p:txBody>
          <a:bodyPr/>
          <a:lstStyle/>
          <a:p>
            <a:fld id="{F779A733-18FC-4A59-8881-3C07D003F54D}" type="datetimeFigureOut">
              <a:rPr lang="en-US" smtClean="0"/>
              <a:t>4/24/2018</a:t>
            </a:fld>
            <a:endParaRPr lang="en-US"/>
          </a:p>
        </p:txBody>
      </p:sp>
      <p:sp>
        <p:nvSpPr>
          <p:cNvPr id="4" name="Footer Placeholder 3">
            <a:extLst>
              <a:ext uri="{FF2B5EF4-FFF2-40B4-BE49-F238E27FC236}">
                <a16:creationId xmlns:a16="http://schemas.microsoft.com/office/drawing/2014/main" id="{C2A62C36-7CF6-4E60-81AE-E1897207C7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00D9C2-AD3F-4BA5-B19B-6E5C433E8BB9}"/>
              </a:ext>
            </a:extLst>
          </p:cNvPr>
          <p:cNvSpPr>
            <a:spLocks noGrp="1"/>
          </p:cNvSpPr>
          <p:nvPr>
            <p:ph type="sldNum" sz="quarter" idx="12"/>
          </p:nvPr>
        </p:nvSpPr>
        <p:spPr/>
        <p:txBody>
          <a:bodyPr/>
          <a:lstStyle/>
          <a:p>
            <a:fld id="{FA325B53-1CA5-4221-900B-04F90F17E267}" type="slidenum">
              <a:rPr lang="en-US" smtClean="0"/>
              <a:t>‹#›</a:t>
            </a:fld>
            <a:endParaRPr lang="en-US"/>
          </a:p>
        </p:txBody>
      </p:sp>
    </p:spTree>
    <p:extLst>
      <p:ext uri="{BB962C8B-B14F-4D97-AF65-F5344CB8AC3E}">
        <p14:creationId xmlns:p14="http://schemas.microsoft.com/office/powerpoint/2010/main" val="36674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1651D7-8E26-49A9-8E76-6FD68558734A}"/>
              </a:ext>
            </a:extLst>
          </p:cNvPr>
          <p:cNvSpPr>
            <a:spLocks noGrp="1"/>
          </p:cNvSpPr>
          <p:nvPr>
            <p:ph type="dt" sz="half" idx="10"/>
          </p:nvPr>
        </p:nvSpPr>
        <p:spPr/>
        <p:txBody>
          <a:bodyPr/>
          <a:lstStyle/>
          <a:p>
            <a:fld id="{F779A733-18FC-4A59-8881-3C07D003F54D}" type="datetimeFigureOut">
              <a:rPr lang="en-US" smtClean="0"/>
              <a:t>4/24/2018</a:t>
            </a:fld>
            <a:endParaRPr lang="en-US"/>
          </a:p>
        </p:txBody>
      </p:sp>
      <p:sp>
        <p:nvSpPr>
          <p:cNvPr id="3" name="Footer Placeholder 2">
            <a:extLst>
              <a:ext uri="{FF2B5EF4-FFF2-40B4-BE49-F238E27FC236}">
                <a16:creationId xmlns:a16="http://schemas.microsoft.com/office/drawing/2014/main" id="{7B3E1824-B2A4-4E29-9848-3F3ECBCA39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4AF58A-3681-4308-8557-74692EE31F0F}"/>
              </a:ext>
            </a:extLst>
          </p:cNvPr>
          <p:cNvSpPr>
            <a:spLocks noGrp="1"/>
          </p:cNvSpPr>
          <p:nvPr>
            <p:ph type="sldNum" sz="quarter" idx="12"/>
          </p:nvPr>
        </p:nvSpPr>
        <p:spPr/>
        <p:txBody>
          <a:bodyPr/>
          <a:lstStyle/>
          <a:p>
            <a:fld id="{FA325B53-1CA5-4221-900B-04F90F17E267}" type="slidenum">
              <a:rPr lang="en-US" smtClean="0"/>
              <a:t>‹#›</a:t>
            </a:fld>
            <a:endParaRPr lang="en-US"/>
          </a:p>
        </p:txBody>
      </p:sp>
    </p:spTree>
    <p:extLst>
      <p:ext uri="{BB962C8B-B14F-4D97-AF65-F5344CB8AC3E}">
        <p14:creationId xmlns:p14="http://schemas.microsoft.com/office/powerpoint/2010/main" val="2792170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AB37-018F-4C93-B586-729881123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2EA5CB-6B62-4ED4-880F-3601277A5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271CB8-DD91-4CAF-9505-9D17354C4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144418-8273-41F6-90B2-56C7BF550FDB}"/>
              </a:ext>
            </a:extLst>
          </p:cNvPr>
          <p:cNvSpPr>
            <a:spLocks noGrp="1"/>
          </p:cNvSpPr>
          <p:nvPr>
            <p:ph type="dt" sz="half" idx="10"/>
          </p:nvPr>
        </p:nvSpPr>
        <p:spPr/>
        <p:txBody>
          <a:bodyPr/>
          <a:lstStyle/>
          <a:p>
            <a:fld id="{F779A733-18FC-4A59-8881-3C07D003F54D}" type="datetimeFigureOut">
              <a:rPr lang="en-US" smtClean="0"/>
              <a:t>4/24/2018</a:t>
            </a:fld>
            <a:endParaRPr lang="en-US"/>
          </a:p>
        </p:txBody>
      </p:sp>
      <p:sp>
        <p:nvSpPr>
          <p:cNvPr id="6" name="Footer Placeholder 5">
            <a:extLst>
              <a:ext uri="{FF2B5EF4-FFF2-40B4-BE49-F238E27FC236}">
                <a16:creationId xmlns:a16="http://schemas.microsoft.com/office/drawing/2014/main" id="{2339A5D9-5EA6-4DEC-A919-8BBEE50E5D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8D6C04-0640-4718-89DE-864AF63851B7}"/>
              </a:ext>
            </a:extLst>
          </p:cNvPr>
          <p:cNvSpPr>
            <a:spLocks noGrp="1"/>
          </p:cNvSpPr>
          <p:nvPr>
            <p:ph type="sldNum" sz="quarter" idx="12"/>
          </p:nvPr>
        </p:nvSpPr>
        <p:spPr/>
        <p:txBody>
          <a:bodyPr/>
          <a:lstStyle/>
          <a:p>
            <a:fld id="{FA325B53-1CA5-4221-900B-04F90F17E267}" type="slidenum">
              <a:rPr lang="en-US" smtClean="0"/>
              <a:t>‹#›</a:t>
            </a:fld>
            <a:endParaRPr lang="en-US"/>
          </a:p>
        </p:txBody>
      </p:sp>
    </p:spTree>
    <p:extLst>
      <p:ext uri="{BB962C8B-B14F-4D97-AF65-F5344CB8AC3E}">
        <p14:creationId xmlns:p14="http://schemas.microsoft.com/office/powerpoint/2010/main" val="49021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DD29-E598-4B32-9C89-0AD1AD42D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72491F-7200-4B3B-A927-52ADF78B1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6FB313-69D7-4AC3-9AD6-2C7C3B40D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B0F691-C0EB-4137-A1BF-322A9D7E6553}"/>
              </a:ext>
            </a:extLst>
          </p:cNvPr>
          <p:cNvSpPr>
            <a:spLocks noGrp="1"/>
          </p:cNvSpPr>
          <p:nvPr>
            <p:ph type="dt" sz="half" idx="10"/>
          </p:nvPr>
        </p:nvSpPr>
        <p:spPr/>
        <p:txBody>
          <a:bodyPr/>
          <a:lstStyle/>
          <a:p>
            <a:fld id="{F779A733-18FC-4A59-8881-3C07D003F54D}" type="datetimeFigureOut">
              <a:rPr lang="en-US" smtClean="0"/>
              <a:t>4/24/2018</a:t>
            </a:fld>
            <a:endParaRPr lang="en-US"/>
          </a:p>
        </p:txBody>
      </p:sp>
      <p:sp>
        <p:nvSpPr>
          <p:cNvPr id="6" name="Footer Placeholder 5">
            <a:extLst>
              <a:ext uri="{FF2B5EF4-FFF2-40B4-BE49-F238E27FC236}">
                <a16:creationId xmlns:a16="http://schemas.microsoft.com/office/drawing/2014/main" id="{B62A005C-6841-4FC7-81A1-64E0E4D1C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23B3D-C2AB-4502-AB94-AB105112B001}"/>
              </a:ext>
            </a:extLst>
          </p:cNvPr>
          <p:cNvSpPr>
            <a:spLocks noGrp="1"/>
          </p:cNvSpPr>
          <p:nvPr>
            <p:ph type="sldNum" sz="quarter" idx="12"/>
          </p:nvPr>
        </p:nvSpPr>
        <p:spPr/>
        <p:txBody>
          <a:bodyPr/>
          <a:lstStyle/>
          <a:p>
            <a:fld id="{FA325B53-1CA5-4221-900B-04F90F17E267}" type="slidenum">
              <a:rPr lang="en-US" smtClean="0"/>
              <a:t>‹#›</a:t>
            </a:fld>
            <a:endParaRPr lang="en-US"/>
          </a:p>
        </p:txBody>
      </p:sp>
    </p:spTree>
    <p:extLst>
      <p:ext uri="{BB962C8B-B14F-4D97-AF65-F5344CB8AC3E}">
        <p14:creationId xmlns:p14="http://schemas.microsoft.com/office/powerpoint/2010/main" val="267668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98B12-D72D-4B66-91BB-4907CC80B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C362F4-752B-4AC2-AEB8-0EABCD8AF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AAE26-A2F1-4384-9B8D-92BB91552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9A733-18FC-4A59-8881-3C07D003F54D}" type="datetimeFigureOut">
              <a:rPr lang="en-US" smtClean="0"/>
              <a:t>4/24/2018</a:t>
            </a:fld>
            <a:endParaRPr lang="en-US"/>
          </a:p>
        </p:txBody>
      </p:sp>
      <p:sp>
        <p:nvSpPr>
          <p:cNvPr id="5" name="Footer Placeholder 4">
            <a:extLst>
              <a:ext uri="{FF2B5EF4-FFF2-40B4-BE49-F238E27FC236}">
                <a16:creationId xmlns:a16="http://schemas.microsoft.com/office/drawing/2014/main" id="{6B801CD0-045E-45CC-AEED-8899C4C5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D545EB-3523-4EF8-909C-CAF415BF1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25B53-1CA5-4221-900B-04F90F17E267}" type="slidenum">
              <a:rPr lang="en-US" smtClean="0"/>
              <a:t>‹#›</a:t>
            </a:fld>
            <a:endParaRPr lang="en-US"/>
          </a:p>
        </p:txBody>
      </p:sp>
    </p:spTree>
    <p:extLst>
      <p:ext uri="{BB962C8B-B14F-4D97-AF65-F5344CB8AC3E}">
        <p14:creationId xmlns:p14="http://schemas.microsoft.com/office/powerpoint/2010/main" val="2395425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A906-196E-43E3-A015-2B412F390E6C}"/>
              </a:ext>
            </a:extLst>
          </p:cNvPr>
          <p:cNvSpPr>
            <a:spLocks noGrp="1"/>
          </p:cNvSpPr>
          <p:nvPr>
            <p:ph type="ctrTitle"/>
          </p:nvPr>
        </p:nvSpPr>
        <p:spPr/>
        <p:txBody>
          <a:bodyPr>
            <a:normAutofit fontScale="90000"/>
          </a:bodyPr>
          <a:lstStyle/>
          <a:p>
            <a:r>
              <a:rPr lang="en-US" dirty="0"/>
              <a:t>Visualization analysis on performance of international cooperation</a:t>
            </a:r>
          </a:p>
        </p:txBody>
      </p:sp>
      <p:sp>
        <p:nvSpPr>
          <p:cNvPr id="3" name="Subtitle 2">
            <a:extLst>
              <a:ext uri="{FF2B5EF4-FFF2-40B4-BE49-F238E27FC236}">
                <a16:creationId xmlns:a16="http://schemas.microsoft.com/office/drawing/2014/main" id="{B3A10EE2-8D29-492A-BE61-915D33066B99}"/>
              </a:ext>
            </a:extLst>
          </p:cNvPr>
          <p:cNvSpPr>
            <a:spLocks noGrp="1"/>
          </p:cNvSpPr>
          <p:nvPr>
            <p:ph type="subTitle" idx="1"/>
          </p:nvPr>
        </p:nvSpPr>
        <p:spPr/>
        <p:txBody>
          <a:bodyPr/>
          <a:lstStyle/>
          <a:p>
            <a:r>
              <a:rPr lang="en-US" dirty="0"/>
              <a:t>A business intelligence approach on the Volvo IT Incident Management Process</a:t>
            </a:r>
          </a:p>
        </p:txBody>
      </p:sp>
    </p:spTree>
    <p:extLst>
      <p:ext uri="{BB962C8B-B14F-4D97-AF65-F5344CB8AC3E}">
        <p14:creationId xmlns:p14="http://schemas.microsoft.com/office/powerpoint/2010/main" val="2238512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5BCC-C3C4-4FF8-9EDF-66A6A446D6DC}"/>
              </a:ext>
            </a:extLst>
          </p:cNvPr>
          <p:cNvSpPr>
            <a:spLocks noGrp="1"/>
          </p:cNvSpPr>
          <p:nvPr>
            <p:ph type="title"/>
          </p:nvPr>
        </p:nvSpPr>
        <p:spPr/>
        <p:txBody>
          <a:bodyPr/>
          <a:lstStyle/>
          <a:p>
            <a:r>
              <a:rPr lang="en-US" dirty="0"/>
              <a:t>Testing impact factor (various visualizations)</a:t>
            </a:r>
          </a:p>
        </p:txBody>
      </p:sp>
      <p:sp>
        <p:nvSpPr>
          <p:cNvPr id="3" name="Content Placeholder 2">
            <a:extLst>
              <a:ext uri="{FF2B5EF4-FFF2-40B4-BE49-F238E27FC236}">
                <a16:creationId xmlns:a16="http://schemas.microsoft.com/office/drawing/2014/main" id="{5DB6A364-797F-4908-AD9F-DF39646D983F}"/>
              </a:ext>
            </a:extLst>
          </p:cNvPr>
          <p:cNvSpPr>
            <a:spLocks noGrp="1"/>
          </p:cNvSpPr>
          <p:nvPr>
            <p:ph idx="1"/>
          </p:nvPr>
        </p:nvSpPr>
        <p:spPr/>
        <p:txBody>
          <a:bodyPr/>
          <a:lstStyle/>
          <a:p>
            <a:r>
              <a:rPr lang="en-US" dirty="0"/>
              <a:t>SR Impact</a:t>
            </a:r>
          </a:p>
          <a:p>
            <a:r>
              <a:rPr lang="en-US" dirty="0"/>
              <a:t>Incident per employee</a:t>
            </a:r>
          </a:p>
          <a:p>
            <a:r>
              <a:rPr lang="en-US" dirty="0"/>
              <a:t>Employees per ST</a:t>
            </a:r>
          </a:p>
          <a:p>
            <a:r>
              <a:rPr lang="en-US" dirty="0"/>
              <a:t>Incident per ST</a:t>
            </a:r>
          </a:p>
          <a:p>
            <a:r>
              <a:rPr lang="en-US" dirty="0"/>
              <a:t>Employees’ efficiency</a:t>
            </a:r>
          </a:p>
          <a:p>
            <a:r>
              <a:rPr lang="en-US" dirty="0"/>
              <a:t>ST’s efficiency</a:t>
            </a:r>
          </a:p>
          <a:p>
            <a:endParaRPr lang="en-US" dirty="0"/>
          </a:p>
        </p:txBody>
      </p:sp>
    </p:spTree>
    <p:extLst>
      <p:ext uri="{BB962C8B-B14F-4D97-AF65-F5344CB8AC3E}">
        <p14:creationId xmlns:p14="http://schemas.microsoft.com/office/powerpoint/2010/main" val="261684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generated with very high confidence">
            <a:extLst>
              <a:ext uri="{FF2B5EF4-FFF2-40B4-BE49-F238E27FC236}">
                <a16:creationId xmlns:a16="http://schemas.microsoft.com/office/drawing/2014/main" id="{7085D031-FD34-453F-B92D-F1C2E04A7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131" y="479273"/>
            <a:ext cx="4635738" cy="5899453"/>
          </a:xfrm>
          <a:prstGeom prst="rect">
            <a:avLst/>
          </a:prstGeom>
        </p:spPr>
      </p:pic>
    </p:spTree>
    <p:extLst>
      <p:ext uri="{BB962C8B-B14F-4D97-AF65-F5344CB8AC3E}">
        <p14:creationId xmlns:p14="http://schemas.microsoft.com/office/powerpoint/2010/main" val="179305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6960-09EA-4EEF-9CA6-B157C8F5EDBB}"/>
              </a:ext>
            </a:extLst>
          </p:cNvPr>
          <p:cNvSpPr>
            <a:spLocks noGrp="1"/>
          </p:cNvSpPr>
          <p:nvPr>
            <p:ph type="title"/>
          </p:nvPr>
        </p:nvSpPr>
        <p:spPr/>
        <p:txBody>
          <a:bodyPr/>
          <a:lstStyle/>
          <a:p>
            <a:r>
              <a:rPr lang="en-US" dirty="0"/>
              <a:t>Business nature of different countries</a:t>
            </a:r>
          </a:p>
        </p:txBody>
      </p:sp>
      <p:sp>
        <p:nvSpPr>
          <p:cNvPr id="3" name="Content Placeholder 2">
            <a:extLst>
              <a:ext uri="{FF2B5EF4-FFF2-40B4-BE49-F238E27FC236}">
                <a16:creationId xmlns:a16="http://schemas.microsoft.com/office/drawing/2014/main" id="{2A7F7666-48FF-4A9B-A6D8-755072429453}"/>
              </a:ext>
            </a:extLst>
          </p:cNvPr>
          <p:cNvSpPr>
            <a:spLocks noGrp="1"/>
          </p:cNvSpPr>
          <p:nvPr>
            <p:ph idx="1"/>
          </p:nvPr>
        </p:nvSpPr>
        <p:spPr/>
        <p:txBody>
          <a:bodyPr/>
          <a:lstStyle/>
          <a:p>
            <a:r>
              <a:rPr lang="en-US" dirty="0"/>
              <a:t>The level of internationalization is true impact factor, but this impact factor is too rough. So it is worthy to study how to visualize performance of different countries in the cooperation.</a:t>
            </a:r>
          </a:p>
          <a:p>
            <a:r>
              <a:rPr lang="en-US" dirty="0"/>
              <a:t>Graphs on top 8 countries with most employees</a:t>
            </a:r>
          </a:p>
          <a:p>
            <a:r>
              <a:rPr lang="en-US" dirty="0"/>
              <a:t>General graphs (Poland exception)</a:t>
            </a:r>
          </a:p>
          <a:p>
            <a:r>
              <a:rPr lang="en-US" dirty="0"/>
              <a:t>Detailed graphs (external resources on business nature of Volvo in different country)</a:t>
            </a:r>
          </a:p>
        </p:txBody>
      </p:sp>
    </p:spTree>
    <p:extLst>
      <p:ext uri="{BB962C8B-B14F-4D97-AF65-F5344CB8AC3E}">
        <p14:creationId xmlns:p14="http://schemas.microsoft.com/office/powerpoint/2010/main" val="40330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FD1C0FD5-E08E-4077-9028-26A2C0636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619" y="643466"/>
            <a:ext cx="6814761" cy="5571067"/>
          </a:xfrm>
          <a:prstGeom prst="rect">
            <a:avLst/>
          </a:prstGeom>
        </p:spPr>
      </p:pic>
    </p:spTree>
    <p:extLst>
      <p:ext uri="{BB962C8B-B14F-4D97-AF65-F5344CB8AC3E}">
        <p14:creationId xmlns:p14="http://schemas.microsoft.com/office/powerpoint/2010/main" val="15443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generated with very high confidence">
            <a:extLst>
              <a:ext uri="{FF2B5EF4-FFF2-40B4-BE49-F238E27FC236}">
                <a16:creationId xmlns:a16="http://schemas.microsoft.com/office/drawing/2014/main" id="{57B312DF-7B91-4CA6-9415-9D88C0EE6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235" y="643467"/>
            <a:ext cx="4596129" cy="5571066"/>
          </a:xfrm>
          <a:prstGeom prst="rect">
            <a:avLst/>
          </a:prstGeom>
        </p:spPr>
      </p:pic>
      <p:pic>
        <p:nvPicPr>
          <p:cNvPr id="3" name="Picture 2" descr="A close up of a map&#10;&#10;Description generated with very high confidence">
            <a:extLst>
              <a:ext uri="{FF2B5EF4-FFF2-40B4-BE49-F238E27FC236}">
                <a16:creationId xmlns:a16="http://schemas.microsoft.com/office/drawing/2014/main" id="{B741A853-AF3D-4100-BE46-63C8118C4D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887" y="643467"/>
            <a:ext cx="4693622" cy="5571066"/>
          </a:xfrm>
          <a:prstGeom prst="rect">
            <a:avLst/>
          </a:prstGeom>
        </p:spPr>
      </p:pic>
    </p:spTree>
    <p:extLst>
      <p:ext uri="{BB962C8B-B14F-4D97-AF65-F5344CB8AC3E}">
        <p14:creationId xmlns:p14="http://schemas.microsoft.com/office/powerpoint/2010/main" val="249794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map&#10;&#10;Description generated with very high confidence">
            <a:extLst>
              <a:ext uri="{FF2B5EF4-FFF2-40B4-BE49-F238E27FC236}">
                <a16:creationId xmlns:a16="http://schemas.microsoft.com/office/drawing/2014/main" id="{3105476C-4877-4C31-9DC8-039A2DE0A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319" y="643467"/>
            <a:ext cx="3857961" cy="5571066"/>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D97D3E41-0D35-4842-AE76-37891AD24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5" y="1947334"/>
            <a:ext cx="5291667" cy="2963332"/>
          </a:xfrm>
          <a:prstGeom prst="rect">
            <a:avLst/>
          </a:prstGeom>
        </p:spPr>
      </p:pic>
    </p:spTree>
    <p:extLst>
      <p:ext uri="{BB962C8B-B14F-4D97-AF65-F5344CB8AC3E}">
        <p14:creationId xmlns:p14="http://schemas.microsoft.com/office/powerpoint/2010/main" val="1738367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map of a person&#10;&#10;Description generated with high confidence">
            <a:extLst>
              <a:ext uri="{FF2B5EF4-FFF2-40B4-BE49-F238E27FC236}">
                <a16:creationId xmlns:a16="http://schemas.microsoft.com/office/drawing/2014/main" id="{63397A7B-3D9B-4C25-9086-633931D72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367" y="643467"/>
            <a:ext cx="4261865" cy="5571066"/>
          </a:xfrm>
          <a:prstGeom prst="rect">
            <a:avLst/>
          </a:prstGeom>
        </p:spPr>
      </p:pic>
      <p:pic>
        <p:nvPicPr>
          <p:cNvPr id="5" name="Picture 4" descr="A close up of a map&#10;&#10;Description generated with very high confidence">
            <a:extLst>
              <a:ext uri="{FF2B5EF4-FFF2-40B4-BE49-F238E27FC236}">
                <a16:creationId xmlns:a16="http://schemas.microsoft.com/office/drawing/2014/main" id="{77E273EA-DF5B-4C52-A60A-D7148712E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911" y="643467"/>
            <a:ext cx="4317574" cy="5571066"/>
          </a:xfrm>
          <a:prstGeom prst="rect">
            <a:avLst/>
          </a:prstGeom>
        </p:spPr>
      </p:pic>
    </p:spTree>
    <p:extLst>
      <p:ext uri="{BB962C8B-B14F-4D97-AF65-F5344CB8AC3E}">
        <p14:creationId xmlns:p14="http://schemas.microsoft.com/office/powerpoint/2010/main" val="3867363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map&#10;&#10;Description generated with high confidence">
            <a:extLst>
              <a:ext uri="{FF2B5EF4-FFF2-40B4-BE49-F238E27FC236}">
                <a16:creationId xmlns:a16="http://schemas.microsoft.com/office/drawing/2014/main" id="{D886F977-E379-48DC-8900-9D597CF7C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158" y="643466"/>
            <a:ext cx="7579684" cy="5571067"/>
          </a:xfrm>
          <a:prstGeom prst="rect">
            <a:avLst/>
          </a:prstGeom>
        </p:spPr>
      </p:pic>
    </p:spTree>
    <p:extLst>
      <p:ext uri="{BB962C8B-B14F-4D97-AF65-F5344CB8AC3E}">
        <p14:creationId xmlns:p14="http://schemas.microsoft.com/office/powerpoint/2010/main" val="3900156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writing implement, stationary, pencil, screenshot&#10;&#10;Description generated with very high confidence">
            <a:extLst>
              <a:ext uri="{FF2B5EF4-FFF2-40B4-BE49-F238E27FC236}">
                <a16:creationId xmlns:a16="http://schemas.microsoft.com/office/drawing/2014/main" id="{4A5821A2-731C-4597-96F1-2C3CD5B79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283" y="643466"/>
            <a:ext cx="8253434" cy="5571067"/>
          </a:xfrm>
          <a:prstGeom prst="rect">
            <a:avLst/>
          </a:prstGeom>
        </p:spPr>
      </p:pic>
    </p:spTree>
    <p:extLst>
      <p:ext uri="{BB962C8B-B14F-4D97-AF65-F5344CB8AC3E}">
        <p14:creationId xmlns:p14="http://schemas.microsoft.com/office/powerpoint/2010/main" val="3557222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51F3-8969-4B65-AE11-3F5A946C08BB}"/>
              </a:ext>
            </a:extLst>
          </p:cNvPr>
          <p:cNvSpPr>
            <a:spLocks noGrp="1"/>
          </p:cNvSpPr>
          <p:nvPr>
            <p:ph type="title"/>
          </p:nvPr>
        </p:nvSpPr>
        <p:spPr/>
        <p:txBody>
          <a:bodyPr/>
          <a:lstStyle/>
          <a:p>
            <a:r>
              <a:rPr lang="en-US" dirty="0"/>
              <a:t>Robustness testing (prove correctness)</a:t>
            </a:r>
          </a:p>
        </p:txBody>
      </p:sp>
      <p:sp>
        <p:nvSpPr>
          <p:cNvPr id="3" name="Content Placeholder 2">
            <a:extLst>
              <a:ext uri="{FF2B5EF4-FFF2-40B4-BE49-F238E27FC236}">
                <a16:creationId xmlns:a16="http://schemas.microsoft.com/office/drawing/2014/main" id="{D54D680B-80A0-49B7-AE58-0B8A4928F5C0}"/>
              </a:ext>
            </a:extLst>
          </p:cNvPr>
          <p:cNvSpPr>
            <a:spLocks noGrp="1"/>
          </p:cNvSpPr>
          <p:nvPr>
            <p:ph idx="1"/>
          </p:nvPr>
        </p:nvSpPr>
        <p:spPr/>
        <p:txBody>
          <a:bodyPr/>
          <a:lstStyle/>
          <a:p>
            <a:r>
              <a:rPr lang="en-US" dirty="0"/>
              <a:t>Test against variable purposed on “Ruling out impact factor”</a:t>
            </a:r>
          </a:p>
          <a:p>
            <a:r>
              <a:rPr lang="en-US" dirty="0"/>
              <a:t>Test against additional variable, such as time</a:t>
            </a:r>
          </a:p>
          <a:p>
            <a:r>
              <a:rPr lang="en-US" dirty="0"/>
              <a:t>This part will prove the correctness of our methodology</a:t>
            </a:r>
          </a:p>
        </p:txBody>
      </p:sp>
    </p:spTree>
    <p:extLst>
      <p:ext uri="{BB962C8B-B14F-4D97-AF65-F5344CB8AC3E}">
        <p14:creationId xmlns:p14="http://schemas.microsoft.com/office/powerpoint/2010/main" val="119327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3A29-975E-430E-8289-8BE7EF4DD7CE}"/>
              </a:ext>
            </a:extLst>
          </p:cNvPr>
          <p:cNvSpPr>
            <a:spLocks noGrp="1"/>
          </p:cNvSpPr>
          <p:nvPr>
            <p:ph type="title"/>
          </p:nvPr>
        </p:nvSpPr>
        <p:spPr/>
        <p:txBody>
          <a:bodyPr/>
          <a:lstStyle/>
          <a:p>
            <a:r>
              <a:rPr lang="en-US" dirty="0"/>
              <a:t>Paper structure</a:t>
            </a:r>
          </a:p>
        </p:txBody>
      </p:sp>
      <p:sp>
        <p:nvSpPr>
          <p:cNvPr id="3" name="Content Placeholder 2">
            <a:extLst>
              <a:ext uri="{FF2B5EF4-FFF2-40B4-BE49-F238E27FC236}">
                <a16:creationId xmlns:a16="http://schemas.microsoft.com/office/drawing/2014/main" id="{03252B4D-AFBA-4007-9780-5F8298907B0D}"/>
              </a:ext>
            </a:extLst>
          </p:cNvPr>
          <p:cNvSpPr>
            <a:spLocks noGrp="1"/>
          </p:cNvSpPr>
          <p:nvPr>
            <p:ph idx="1"/>
          </p:nvPr>
        </p:nvSpPr>
        <p:spPr/>
        <p:txBody>
          <a:bodyPr>
            <a:normAutofit lnSpcReduction="10000"/>
          </a:bodyPr>
          <a:lstStyle/>
          <a:p>
            <a:r>
              <a:rPr lang="en-US" dirty="0"/>
              <a:t>Abstract</a:t>
            </a:r>
          </a:p>
          <a:p>
            <a:r>
              <a:rPr lang="en-US" dirty="0"/>
              <a:t>Introduction</a:t>
            </a:r>
          </a:p>
          <a:p>
            <a:r>
              <a:rPr lang="en-US" dirty="0"/>
              <a:t>Literature review</a:t>
            </a:r>
          </a:p>
          <a:p>
            <a:r>
              <a:rPr lang="en-US" dirty="0"/>
              <a:t>Data</a:t>
            </a:r>
          </a:p>
          <a:p>
            <a:r>
              <a:rPr lang="en-US" dirty="0"/>
              <a:t>The finding/phenomenon</a:t>
            </a:r>
          </a:p>
          <a:p>
            <a:r>
              <a:rPr lang="en-US" dirty="0"/>
              <a:t>Testing impact factor</a:t>
            </a:r>
          </a:p>
          <a:p>
            <a:r>
              <a:rPr lang="en-US" dirty="0"/>
              <a:t>Business nature of different countries</a:t>
            </a:r>
          </a:p>
          <a:p>
            <a:r>
              <a:rPr lang="en-US" dirty="0"/>
              <a:t>Robustness testing (prove correctness)</a:t>
            </a:r>
          </a:p>
          <a:p>
            <a:r>
              <a:rPr lang="en-US" dirty="0"/>
              <a:t>Reference</a:t>
            </a:r>
          </a:p>
          <a:p>
            <a:endParaRPr lang="en-US" dirty="0"/>
          </a:p>
          <a:p>
            <a:endParaRPr lang="en-US" dirty="0"/>
          </a:p>
        </p:txBody>
      </p:sp>
    </p:spTree>
    <p:extLst>
      <p:ext uri="{BB962C8B-B14F-4D97-AF65-F5344CB8AC3E}">
        <p14:creationId xmlns:p14="http://schemas.microsoft.com/office/powerpoint/2010/main" val="3054180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EF96-EDB5-4AA1-96C3-C74B6D1CB625}"/>
              </a:ext>
            </a:extLst>
          </p:cNvPr>
          <p:cNvSpPr>
            <a:spLocks noGrp="1"/>
          </p:cNvSpPr>
          <p:nvPr>
            <p:ph type="title"/>
          </p:nvPr>
        </p:nvSpPr>
        <p:spPr/>
        <p:txBody>
          <a:bodyPr/>
          <a:lstStyle/>
          <a:p>
            <a:r>
              <a:rPr lang="en-US" dirty="0"/>
              <a:t>Conclusion/discussion and future work</a:t>
            </a:r>
          </a:p>
        </p:txBody>
      </p:sp>
      <p:sp>
        <p:nvSpPr>
          <p:cNvPr id="3" name="Content Placeholder 2">
            <a:extLst>
              <a:ext uri="{FF2B5EF4-FFF2-40B4-BE49-F238E27FC236}">
                <a16:creationId xmlns:a16="http://schemas.microsoft.com/office/drawing/2014/main" id="{6CD5DD44-0C41-43B4-94CB-BD3A1BE34388}"/>
              </a:ext>
            </a:extLst>
          </p:cNvPr>
          <p:cNvSpPr>
            <a:spLocks noGrp="1"/>
          </p:cNvSpPr>
          <p:nvPr>
            <p:ph idx="1"/>
          </p:nvPr>
        </p:nvSpPr>
        <p:spPr/>
        <p:txBody>
          <a:bodyPr/>
          <a:lstStyle/>
          <a:p>
            <a:r>
              <a:rPr lang="en-US" dirty="0"/>
              <a:t>More work can be done on how to visualize the performance of a company, what indicator can be used to quantify</a:t>
            </a:r>
          </a:p>
        </p:txBody>
      </p:sp>
    </p:spTree>
    <p:extLst>
      <p:ext uri="{BB962C8B-B14F-4D97-AF65-F5344CB8AC3E}">
        <p14:creationId xmlns:p14="http://schemas.microsoft.com/office/powerpoint/2010/main" val="27826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A005-7ECD-40A0-B9C6-56DFE970F914}"/>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38DCD706-9245-4E4E-B174-F3F79E624568}"/>
              </a:ext>
            </a:extLst>
          </p:cNvPr>
          <p:cNvSpPr>
            <a:spLocks noGrp="1"/>
          </p:cNvSpPr>
          <p:nvPr>
            <p:ph idx="1"/>
          </p:nvPr>
        </p:nvSpPr>
        <p:spPr/>
        <p:txBody>
          <a:bodyPr/>
          <a:lstStyle/>
          <a:p>
            <a:r>
              <a:rPr lang="en-US" dirty="0"/>
              <a:t>Papers on international cooperation (general)</a:t>
            </a:r>
          </a:p>
          <a:p>
            <a:r>
              <a:rPr lang="en-US" dirty="0"/>
              <a:t>Papers on handoffs (incident flow in detail)</a:t>
            </a:r>
          </a:p>
          <a:p>
            <a:r>
              <a:rPr lang="en-US" dirty="0"/>
              <a:t>Papers on visualization (Node link, scatter graph)</a:t>
            </a:r>
          </a:p>
          <a:p>
            <a:r>
              <a:rPr lang="en-US" dirty="0"/>
              <a:t>Reference on Volvo, the company (annual report)</a:t>
            </a:r>
          </a:p>
          <a:p>
            <a:r>
              <a:rPr lang="en-US" dirty="0"/>
              <a:t>Tableau tech support, the documentation</a:t>
            </a:r>
          </a:p>
        </p:txBody>
      </p:sp>
    </p:spTree>
    <p:extLst>
      <p:ext uri="{BB962C8B-B14F-4D97-AF65-F5344CB8AC3E}">
        <p14:creationId xmlns:p14="http://schemas.microsoft.com/office/powerpoint/2010/main" val="343570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BBCF-4E73-4367-8C74-349DA0D7E66F}"/>
              </a:ext>
            </a:extLst>
          </p:cNvPr>
          <p:cNvSpPr>
            <a:spLocks noGrp="1"/>
          </p:cNvSpPr>
          <p:nvPr>
            <p:ph type="title"/>
          </p:nvPr>
        </p:nvSpPr>
        <p:spPr/>
        <p:txBody>
          <a:bodyPr/>
          <a:lstStyle/>
          <a:p>
            <a:r>
              <a:rPr lang="en-US" dirty="0"/>
              <a:t>Methodology flow</a:t>
            </a:r>
          </a:p>
        </p:txBody>
      </p:sp>
      <p:sp>
        <p:nvSpPr>
          <p:cNvPr id="3" name="Content Placeholder 2">
            <a:extLst>
              <a:ext uri="{FF2B5EF4-FFF2-40B4-BE49-F238E27FC236}">
                <a16:creationId xmlns:a16="http://schemas.microsoft.com/office/drawing/2014/main" id="{0FB12283-CB53-4401-B094-75AC54E00E1F}"/>
              </a:ext>
            </a:extLst>
          </p:cNvPr>
          <p:cNvSpPr>
            <a:spLocks noGrp="1"/>
          </p:cNvSpPr>
          <p:nvPr>
            <p:ph idx="1"/>
          </p:nvPr>
        </p:nvSpPr>
        <p:spPr/>
        <p:txBody>
          <a:bodyPr/>
          <a:lstStyle/>
          <a:p>
            <a:r>
              <a:rPr lang="en-US" dirty="0"/>
              <a:t>Give out phenomenon analysis from visualization (the international cooperation have good trend in improving efficiency with increasing number of employees participated in, but bad in reality as many products do not have that many employees participated)</a:t>
            </a:r>
          </a:p>
          <a:p>
            <a:r>
              <a:rPr lang="en-US" dirty="0"/>
              <a:t>Examine potential impact factors. Analyze them with the aid of appropriate visualization and giving out some remarks.</a:t>
            </a:r>
          </a:p>
          <a:p>
            <a:r>
              <a:rPr lang="en-US" dirty="0"/>
              <a:t>Extend the study on the country’s role in international cooperation, to see which country has strange behavior. Try to analysis this phenomenon with external resources (annual reports) and aid of visualization on dataset.</a:t>
            </a:r>
          </a:p>
        </p:txBody>
      </p:sp>
    </p:spTree>
    <p:extLst>
      <p:ext uri="{BB962C8B-B14F-4D97-AF65-F5344CB8AC3E}">
        <p14:creationId xmlns:p14="http://schemas.microsoft.com/office/powerpoint/2010/main" val="3287382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3DDC-4764-481A-87C5-339BDA70221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20F362B0-15D7-495F-9D2F-255DB7424BC8}"/>
              </a:ext>
            </a:extLst>
          </p:cNvPr>
          <p:cNvSpPr>
            <a:spLocks noGrp="1"/>
          </p:cNvSpPr>
          <p:nvPr>
            <p:ph idx="1"/>
          </p:nvPr>
        </p:nvSpPr>
        <p:spPr/>
        <p:txBody>
          <a:bodyPr/>
          <a:lstStyle/>
          <a:p>
            <a:r>
              <a:rPr lang="en-US" dirty="0"/>
              <a:t>research interests: using business intelligence approach to explore how level of international cooperation would affect performance</a:t>
            </a:r>
          </a:p>
          <a:p>
            <a:r>
              <a:rPr lang="en-US" dirty="0"/>
              <a:t>methodology used: with the aid of data visualization, identify impact factors behind the phenomenon</a:t>
            </a:r>
          </a:p>
          <a:p>
            <a:r>
              <a:rPr lang="en-US" dirty="0"/>
              <a:t>Summaries of findings &amp; implication: level of internationalization is the primary impact factor, and some implication on business type or characteristic of different country (detailed work on how to quantify is left for future work)</a:t>
            </a:r>
          </a:p>
        </p:txBody>
      </p:sp>
    </p:spTree>
    <p:extLst>
      <p:ext uri="{BB962C8B-B14F-4D97-AF65-F5344CB8AC3E}">
        <p14:creationId xmlns:p14="http://schemas.microsoft.com/office/powerpoint/2010/main" val="162469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1C7A-554D-4114-8CB1-ED81B8E82EA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CF75617-05BE-4D5E-BD4E-C1461298055E}"/>
              </a:ext>
            </a:extLst>
          </p:cNvPr>
          <p:cNvSpPr>
            <a:spLocks noGrp="1"/>
          </p:cNvSpPr>
          <p:nvPr>
            <p:ph idx="1"/>
          </p:nvPr>
        </p:nvSpPr>
        <p:spPr/>
        <p:txBody>
          <a:bodyPr/>
          <a:lstStyle/>
          <a:p>
            <a:r>
              <a:rPr lang="en-US" dirty="0"/>
              <a:t>Address importance: why study international cooperation, purpose indicators such as “efficiency” and its definition</a:t>
            </a:r>
          </a:p>
          <a:p>
            <a:r>
              <a:rPr lang="en-US" dirty="0"/>
              <a:t>The business intelligence process: general speak about how we rule out potential variable, the logic of deriving final conclusion; country analysis (big 8 countries) and some qualitative results about country performance (“level of domestic”)</a:t>
            </a:r>
          </a:p>
          <a:p>
            <a:r>
              <a:rPr lang="en-US" dirty="0"/>
              <a:t>Contributions: more intuitive analysis with visualization (methodology), practical for general business analysis; demonstrate that international cooperation has impacts on “efficiency” and give insights about how to quantify “style” of different countries</a:t>
            </a:r>
          </a:p>
        </p:txBody>
      </p:sp>
    </p:spTree>
    <p:extLst>
      <p:ext uri="{BB962C8B-B14F-4D97-AF65-F5344CB8AC3E}">
        <p14:creationId xmlns:p14="http://schemas.microsoft.com/office/powerpoint/2010/main" val="256064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F387-F4A0-4106-8607-394BF9D66EB9}"/>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58386D45-C290-41E8-A6B1-5C2C47928CD1}"/>
              </a:ext>
            </a:extLst>
          </p:cNvPr>
          <p:cNvSpPr>
            <a:spLocks noGrp="1"/>
          </p:cNvSpPr>
          <p:nvPr>
            <p:ph idx="1"/>
          </p:nvPr>
        </p:nvSpPr>
        <p:spPr/>
        <p:txBody>
          <a:bodyPr/>
          <a:lstStyle/>
          <a:p>
            <a:r>
              <a:rPr lang="en-US" dirty="0"/>
              <a:t>Previous work on international cooperation and how does that affect overall performance</a:t>
            </a:r>
          </a:p>
          <a:p>
            <a:r>
              <a:rPr lang="en-US" dirty="0"/>
              <a:t>Brief summarization of focuses of previous work</a:t>
            </a:r>
          </a:p>
          <a:p>
            <a:r>
              <a:rPr lang="en-US" dirty="0"/>
              <a:t>How is our focus different/how can we shed light on this field</a:t>
            </a:r>
          </a:p>
          <a:p>
            <a:r>
              <a:rPr lang="en-US" dirty="0"/>
              <a:t>Previous understanding/application of business intelligence</a:t>
            </a:r>
          </a:p>
          <a:p>
            <a:endParaRPr lang="en-US" dirty="0"/>
          </a:p>
        </p:txBody>
      </p:sp>
    </p:spTree>
    <p:extLst>
      <p:ext uri="{BB962C8B-B14F-4D97-AF65-F5344CB8AC3E}">
        <p14:creationId xmlns:p14="http://schemas.microsoft.com/office/powerpoint/2010/main" val="3481138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6DB0-8B30-485C-83EB-CF9BED7B5B5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77DB9B1-C01F-4140-83F7-C2FDECA12758}"/>
              </a:ext>
            </a:extLst>
          </p:cNvPr>
          <p:cNvSpPr>
            <a:spLocks noGrp="1"/>
          </p:cNvSpPr>
          <p:nvPr>
            <p:ph idx="1"/>
          </p:nvPr>
        </p:nvSpPr>
        <p:spPr/>
        <p:txBody>
          <a:bodyPr/>
          <a:lstStyle/>
          <a:p>
            <a:r>
              <a:rPr lang="en-US" dirty="0"/>
              <a:t>General introduction of the data: origin, background, some explanations on dimensions (which dimensions are not useful)</a:t>
            </a:r>
          </a:p>
          <a:p>
            <a:r>
              <a:rPr lang="en-US" dirty="0"/>
              <a:t>The usage (which column to drop)</a:t>
            </a:r>
          </a:p>
          <a:p>
            <a:r>
              <a:rPr lang="en-US" dirty="0"/>
              <a:t>Give general some visualizations on data</a:t>
            </a:r>
          </a:p>
          <a:p>
            <a:r>
              <a:rPr lang="en-US" dirty="0"/>
              <a:t>Some correlation with annual report</a:t>
            </a:r>
          </a:p>
        </p:txBody>
      </p:sp>
    </p:spTree>
    <p:extLst>
      <p:ext uri="{BB962C8B-B14F-4D97-AF65-F5344CB8AC3E}">
        <p14:creationId xmlns:p14="http://schemas.microsoft.com/office/powerpoint/2010/main" val="340218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101E-4E3C-4437-BC90-C72FD9D1E476}"/>
              </a:ext>
            </a:extLst>
          </p:cNvPr>
          <p:cNvSpPr>
            <a:spLocks noGrp="1"/>
          </p:cNvSpPr>
          <p:nvPr>
            <p:ph type="title"/>
          </p:nvPr>
        </p:nvSpPr>
        <p:spPr/>
        <p:txBody>
          <a:bodyPr/>
          <a:lstStyle/>
          <a:p>
            <a:r>
              <a:rPr lang="en-US" dirty="0"/>
              <a:t>The finding/phenomenon </a:t>
            </a:r>
          </a:p>
        </p:txBody>
      </p:sp>
      <p:sp>
        <p:nvSpPr>
          <p:cNvPr id="3" name="Content Placeholder 2">
            <a:extLst>
              <a:ext uri="{FF2B5EF4-FFF2-40B4-BE49-F238E27FC236}">
                <a16:creationId xmlns:a16="http://schemas.microsoft.com/office/drawing/2014/main" id="{EC7FC69E-8225-4D7B-B805-0321922502C2}"/>
              </a:ext>
            </a:extLst>
          </p:cNvPr>
          <p:cNvSpPr>
            <a:spLocks noGrp="1"/>
          </p:cNvSpPr>
          <p:nvPr>
            <p:ph idx="1"/>
          </p:nvPr>
        </p:nvSpPr>
        <p:spPr/>
        <p:txBody>
          <a:bodyPr/>
          <a:lstStyle/>
          <a:p>
            <a:r>
              <a:rPr lang="en-US" dirty="0"/>
              <a:t>General trend: with the increase of participants in one product, the higher internationalized one has higher efficiency (see viz)</a:t>
            </a:r>
          </a:p>
          <a:p>
            <a:r>
              <a:rPr lang="en-US" dirty="0"/>
              <a:t>In practice, there is too few low internationalized products with enough participants, see overall low internationalized products have better “efficiency” (see viz)</a:t>
            </a:r>
          </a:p>
        </p:txBody>
      </p:sp>
    </p:spTree>
    <p:extLst>
      <p:ext uri="{BB962C8B-B14F-4D97-AF65-F5344CB8AC3E}">
        <p14:creationId xmlns:p14="http://schemas.microsoft.com/office/powerpoint/2010/main" val="115511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map&#10;&#10;Description generated with high confidence">
            <a:extLst>
              <a:ext uri="{FF2B5EF4-FFF2-40B4-BE49-F238E27FC236}">
                <a16:creationId xmlns:a16="http://schemas.microsoft.com/office/drawing/2014/main" id="{6AD6C981-1CDC-48C9-BB7F-6C69C2D42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439" y="643467"/>
            <a:ext cx="4289721" cy="5571066"/>
          </a:xfrm>
          <a:prstGeom prst="rect">
            <a:avLst/>
          </a:prstGeom>
        </p:spPr>
      </p:pic>
      <p:pic>
        <p:nvPicPr>
          <p:cNvPr id="5" name="Picture 4" descr="A close up of a map&#10;&#10;Description generated with very high confidence">
            <a:extLst>
              <a:ext uri="{FF2B5EF4-FFF2-40B4-BE49-F238E27FC236}">
                <a16:creationId xmlns:a16="http://schemas.microsoft.com/office/drawing/2014/main" id="{61ED7CD8-3913-40D5-A21E-AB6BD7B90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019" y="643467"/>
            <a:ext cx="4359358" cy="5571066"/>
          </a:xfrm>
          <a:prstGeom prst="rect">
            <a:avLst/>
          </a:prstGeom>
        </p:spPr>
      </p:pic>
    </p:spTree>
    <p:extLst>
      <p:ext uri="{BB962C8B-B14F-4D97-AF65-F5344CB8AC3E}">
        <p14:creationId xmlns:p14="http://schemas.microsoft.com/office/powerpoint/2010/main" val="1634425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647</Words>
  <Application>Microsoft Office PowerPoint</Application>
  <PresentationFormat>Widescreen</PresentationFormat>
  <Paragraphs>61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Visualization analysis on performance of international cooperation</vt:lpstr>
      <vt:lpstr>Paper structure</vt:lpstr>
      <vt:lpstr>Methodology flow</vt:lpstr>
      <vt:lpstr>Abstract</vt:lpstr>
      <vt:lpstr>Introduction</vt:lpstr>
      <vt:lpstr>Literature review</vt:lpstr>
      <vt:lpstr>Data</vt:lpstr>
      <vt:lpstr>The finding/phenomenon </vt:lpstr>
      <vt:lpstr>PowerPoint Presentation</vt:lpstr>
      <vt:lpstr>Testing impact factor (various visualizations)</vt:lpstr>
      <vt:lpstr>PowerPoint Presentation</vt:lpstr>
      <vt:lpstr>Business nature of different countries</vt:lpstr>
      <vt:lpstr>PowerPoint Presentation</vt:lpstr>
      <vt:lpstr>PowerPoint Presentation</vt:lpstr>
      <vt:lpstr>PowerPoint Presentation</vt:lpstr>
      <vt:lpstr>PowerPoint Presentation</vt:lpstr>
      <vt:lpstr>PowerPoint Presentation</vt:lpstr>
      <vt:lpstr>PowerPoint Presentation</vt:lpstr>
      <vt:lpstr>Robustness testing (prove correctness)</vt:lpstr>
      <vt:lpstr>Conclusion/discussion and future work</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analysis on performance of international cooperation</dc:title>
  <dc:creator>Chengzhong LIU</dc:creator>
  <cp:lastModifiedBy>Chengzhong LIU</cp:lastModifiedBy>
  <cp:revision>1</cp:revision>
  <dcterms:created xsi:type="dcterms:W3CDTF">2018-04-17T19:11:54Z</dcterms:created>
  <dcterms:modified xsi:type="dcterms:W3CDTF">2018-04-25T04:22:09Z</dcterms:modified>
</cp:coreProperties>
</file>