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332" r:id="rId4"/>
    <p:sldId id="259" r:id="rId5"/>
    <p:sldId id="283" r:id="rId6"/>
    <p:sldId id="284" r:id="rId7"/>
    <p:sldId id="301" r:id="rId8"/>
    <p:sldId id="302" r:id="rId9"/>
    <p:sldId id="323" r:id="rId10"/>
    <p:sldId id="303" r:id="rId11"/>
    <p:sldId id="304" r:id="rId12"/>
    <p:sldId id="306" r:id="rId13"/>
    <p:sldId id="314" r:id="rId14"/>
    <p:sldId id="327" r:id="rId15"/>
    <p:sldId id="328" r:id="rId16"/>
    <p:sldId id="329" r:id="rId17"/>
    <p:sldId id="331" r:id="rId18"/>
    <p:sldId id="281" r:id="rId19"/>
  </p:sldIdLst>
  <p:sldSz cx="12192000" cy="6858000"/>
  <p:notesSz cx="6858000" cy="9144000"/>
  <p:embeddedFontLst>
    <p:embeddedFont>
      <p:font typeface="Gill Sans" panose="020B0604020202020204" charset="0"/>
      <p:regular r:id="rId21"/>
      <p:bold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aCcMMrZs7W2vcEiTeH5KeUarU3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4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1485f8951c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1485f8951c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2" name="Google Shape;232;g21485f8951c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14"/>
        <p:cNvGrpSpPr/>
        <p:nvPr/>
      </p:nvGrpSpPr>
      <p:grpSpPr>
        <a:xfrm>
          <a:off x="0" y="0"/>
          <a:ext cx="0" cy="0"/>
          <a:chOff x="0" y="0"/>
          <a:chExt cx="0" cy="0"/>
        </a:xfrm>
      </p:grpSpPr>
      <p:pic>
        <p:nvPicPr>
          <p:cNvPr id="15" name="Google Shape;15;p24" descr="A picture containing text, plant&#10;&#10;Description automatically generated"/>
          <p:cNvPicPr preferRelativeResize="0"/>
          <p:nvPr/>
        </p:nvPicPr>
        <p:blipFill rotWithShape="1">
          <a:blip r:embed="rId2">
            <a:alphaModFix/>
          </a:blip>
          <a:srcRect/>
          <a:stretch/>
        </p:blipFill>
        <p:spPr>
          <a:xfrm>
            <a:off x="1517210" y="0"/>
            <a:ext cx="8392026" cy="6858000"/>
          </a:xfrm>
          <a:prstGeom prst="rect">
            <a:avLst/>
          </a:prstGeom>
          <a:noFill/>
          <a:ln>
            <a:noFill/>
          </a:ln>
        </p:spPr>
      </p:pic>
      <p:sp>
        <p:nvSpPr>
          <p:cNvPr id="16" name="Google Shape;16;p24"/>
          <p:cNvSpPr/>
          <p:nvPr/>
        </p:nvSpPr>
        <p:spPr>
          <a:xfrm>
            <a:off x="3300286" y="654913"/>
            <a:ext cx="5591433" cy="5591432"/>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b="0" i="0" u="none" strike="noStrike" cap="none">
              <a:solidFill>
                <a:schemeClr val="lt1"/>
              </a:solidFill>
              <a:latin typeface="Gill Sans"/>
              <a:ea typeface="Gill Sans"/>
              <a:cs typeface="Gill Sans"/>
              <a:sym typeface="Gill Sans"/>
            </a:endParaRPr>
          </a:p>
        </p:txBody>
      </p:sp>
      <p:cxnSp>
        <p:nvCxnSpPr>
          <p:cNvPr id="17" name="Google Shape;17;p24"/>
          <p:cNvCxnSpPr/>
          <p:nvPr/>
        </p:nvCxnSpPr>
        <p:spPr>
          <a:xfrm>
            <a:off x="4359880" y="4300155"/>
            <a:ext cx="3472249" cy="0"/>
          </a:xfrm>
          <a:prstGeom prst="straightConnector1">
            <a:avLst/>
          </a:prstGeom>
          <a:noFill/>
          <a:ln w="19050" cap="flat" cmpd="sng">
            <a:solidFill>
              <a:schemeClr val="accent1"/>
            </a:solidFill>
            <a:prstDash val="solid"/>
            <a:miter lim="800000"/>
            <a:headEnd type="none" w="sm" len="sm"/>
            <a:tailEnd type="none" w="sm" len="sm"/>
          </a:ln>
        </p:spPr>
      </p:cxnSp>
      <p:pic>
        <p:nvPicPr>
          <p:cNvPr id="18" name="Google Shape;18;p24" descr="A picture containing text&#10;&#10;Description automatically generated"/>
          <p:cNvPicPr preferRelativeResize="0"/>
          <p:nvPr/>
        </p:nvPicPr>
        <p:blipFill rotWithShape="1">
          <a:blip r:embed="rId3">
            <a:alphaModFix/>
          </a:blip>
          <a:srcRect/>
          <a:stretch/>
        </p:blipFill>
        <p:spPr>
          <a:xfrm>
            <a:off x="5609966" y="4157465"/>
            <a:ext cx="972077" cy="285381"/>
          </a:xfrm>
          <a:prstGeom prst="rect">
            <a:avLst/>
          </a:prstGeom>
          <a:noFill/>
          <a:ln>
            <a:noFill/>
          </a:ln>
        </p:spPr>
      </p:pic>
      <p:sp>
        <p:nvSpPr>
          <p:cNvPr id="19" name="Google Shape;19;p24"/>
          <p:cNvSpPr/>
          <p:nvPr/>
        </p:nvSpPr>
        <p:spPr>
          <a:xfrm>
            <a:off x="3447538" y="807313"/>
            <a:ext cx="5296929" cy="5296929"/>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b="0" i="0" u="none" strike="noStrike" cap="none">
              <a:solidFill>
                <a:schemeClr val="lt1"/>
              </a:solidFill>
              <a:latin typeface="Gill Sans"/>
              <a:ea typeface="Gill Sans"/>
              <a:cs typeface="Gill Sans"/>
              <a:sym typeface="Gill Sans"/>
            </a:endParaRPr>
          </a:p>
        </p:txBody>
      </p:sp>
      <p:pic>
        <p:nvPicPr>
          <p:cNvPr id="20" name="Google Shape;20;p24" descr="A picture containing ceramic ware, porcelain&#10;&#10;Description automatically generated"/>
          <p:cNvPicPr preferRelativeResize="0"/>
          <p:nvPr/>
        </p:nvPicPr>
        <p:blipFill rotWithShape="1">
          <a:blip r:embed="rId4">
            <a:alphaModFix/>
          </a:blip>
          <a:srcRect/>
          <a:stretch/>
        </p:blipFill>
        <p:spPr>
          <a:xfrm>
            <a:off x="7019340" y="4814448"/>
            <a:ext cx="1668774" cy="1621435"/>
          </a:xfrm>
          <a:prstGeom prst="rect">
            <a:avLst/>
          </a:prstGeom>
          <a:noFill/>
          <a:ln>
            <a:noFill/>
          </a:ln>
        </p:spPr>
      </p:pic>
      <p:pic>
        <p:nvPicPr>
          <p:cNvPr id="21" name="Google Shape;21;p24"/>
          <p:cNvPicPr preferRelativeResize="0"/>
          <p:nvPr/>
        </p:nvPicPr>
        <p:blipFill rotWithShape="1">
          <a:blip r:embed="rId5">
            <a:alphaModFix/>
          </a:blip>
          <a:srcRect/>
          <a:stretch/>
        </p:blipFill>
        <p:spPr>
          <a:xfrm>
            <a:off x="3530778" y="1164254"/>
            <a:ext cx="818802" cy="845501"/>
          </a:xfrm>
          <a:prstGeom prst="rect">
            <a:avLst/>
          </a:prstGeom>
          <a:noFill/>
          <a:ln>
            <a:noFill/>
          </a:ln>
        </p:spPr>
      </p:pic>
      <p:sp>
        <p:nvSpPr>
          <p:cNvPr id="22" name="Google Shape;22;p24"/>
          <p:cNvSpPr txBox="1">
            <a:spLocks noGrp="1"/>
          </p:cNvSpPr>
          <p:nvPr>
            <p:ph type="ctrTitle"/>
          </p:nvPr>
        </p:nvSpPr>
        <p:spPr>
          <a:xfrm>
            <a:off x="2749298" y="2660904"/>
            <a:ext cx="6693409" cy="108813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accent3"/>
              </a:buClr>
              <a:buSzPts val="4600"/>
              <a:buFont typeface="Libre Baskerville"/>
              <a:buNone/>
              <a:defRPr sz="460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4"/>
          <p:cNvSpPr txBox="1">
            <a:spLocks noGrp="1"/>
          </p:cNvSpPr>
          <p:nvPr>
            <p:ph type="subTitle" idx="1"/>
          </p:nvPr>
        </p:nvSpPr>
        <p:spPr>
          <a:xfrm>
            <a:off x="4596389" y="2267712"/>
            <a:ext cx="2999232" cy="43891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998"/>
              </a:spcBef>
              <a:spcAft>
                <a:spcPts val="0"/>
              </a:spcAft>
              <a:buSzPts val="2400"/>
              <a:buNone/>
              <a:defRPr sz="2401"/>
            </a:lvl1pPr>
            <a:lvl2pPr lvl="1" algn="ctr">
              <a:lnSpc>
                <a:spcPct val="90000"/>
              </a:lnSpc>
              <a:spcBef>
                <a:spcPts val="503"/>
              </a:spcBef>
              <a:spcAft>
                <a:spcPts val="0"/>
              </a:spcAft>
              <a:buSzPts val="2000"/>
              <a:buNone/>
              <a:defRPr sz="2001"/>
            </a:lvl2pPr>
            <a:lvl3pPr lvl="2" algn="ctr">
              <a:lnSpc>
                <a:spcPct val="90000"/>
              </a:lnSpc>
              <a:spcBef>
                <a:spcPts val="503"/>
              </a:spcBef>
              <a:spcAft>
                <a:spcPts val="0"/>
              </a:spcAft>
              <a:buSzPts val="1800"/>
              <a:buNone/>
              <a:defRPr sz="1804"/>
            </a:lvl3pPr>
            <a:lvl4pPr lvl="3" algn="ctr">
              <a:lnSpc>
                <a:spcPct val="90000"/>
              </a:lnSpc>
              <a:spcBef>
                <a:spcPts val="503"/>
              </a:spcBef>
              <a:spcAft>
                <a:spcPts val="0"/>
              </a:spcAft>
              <a:buSzPts val="1600"/>
              <a:buNone/>
              <a:defRPr sz="1602"/>
            </a:lvl4pPr>
            <a:lvl5pPr lvl="4" algn="ctr">
              <a:lnSpc>
                <a:spcPct val="90000"/>
              </a:lnSpc>
              <a:spcBef>
                <a:spcPts val="503"/>
              </a:spcBef>
              <a:spcAft>
                <a:spcPts val="0"/>
              </a:spcAft>
              <a:buSzPts val="1600"/>
              <a:buNone/>
              <a:defRPr sz="1602"/>
            </a:lvl5pPr>
            <a:lvl6pPr lvl="5" algn="ctr">
              <a:lnSpc>
                <a:spcPct val="90000"/>
              </a:lnSpc>
              <a:spcBef>
                <a:spcPts val="503"/>
              </a:spcBef>
              <a:spcAft>
                <a:spcPts val="0"/>
              </a:spcAft>
              <a:buClr>
                <a:schemeClr val="dk1"/>
              </a:buClr>
              <a:buSzPts val="1600"/>
              <a:buNone/>
              <a:defRPr sz="1602"/>
            </a:lvl6pPr>
            <a:lvl7pPr lvl="6" algn="ctr">
              <a:lnSpc>
                <a:spcPct val="90000"/>
              </a:lnSpc>
              <a:spcBef>
                <a:spcPts val="503"/>
              </a:spcBef>
              <a:spcAft>
                <a:spcPts val="0"/>
              </a:spcAft>
              <a:buClr>
                <a:schemeClr val="dk1"/>
              </a:buClr>
              <a:buSzPts val="1600"/>
              <a:buNone/>
              <a:defRPr sz="1602"/>
            </a:lvl7pPr>
            <a:lvl8pPr lvl="7" algn="ctr">
              <a:lnSpc>
                <a:spcPct val="90000"/>
              </a:lnSpc>
              <a:spcBef>
                <a:spcPts val="503"/>
              </a:spcBef>
              <a:spcAft>
                <a:spcPts val="0"/>
              </a:spcAft>
              <a:buClr>
                <a:schemeClr val="dk1"/>
              </a:buClr>
              <a:buSzPts val="1600"/>
              <a:buNone/>
              <a:defRPr sz="1602"/>
            </a:lvl8pPr>
            <a:lvl9pPr lvl="8" algn="ctr">
              <a:lnSpc>
                <a:spcPct val="90000"/>
              </a:lnSpc>
              <a:spcBef>
                <a:spcPts val="503"/>
              </a:spcBef>
              <a:spcAft>
                <a:spcPts val="0"/>
              </a:spcAft>
              <a:buClr>
                <a:schemeClr val="dk1"/>
              </a:buClr>
              <a:buSzPts val="1600"/>
              <a:buNone/>
              <a:defRPr sz="1602"/>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chemeClr val="dk2"/>
        </a:solidFill>
        <a:effectLst/>
      </p:bgPr>
    </p:bg>
    <p:spTree>
      <p:nvGrpSpPr>
        <p:cNvPr id="1" name="Shape 135"/>
        <p:cNvGrpSpPr/>
        <p:nvPr/>
      </p:nvGrpSpPr>
      <p:grpSpPr>
        <a:xfrm>
          <a:off x="0" y="0"/>
          <a:ext cx="0" cy="0"/>
          <a:chOff x="0" y="0"/>
          <a:chExt cx="0" cy="0"/>
        </a:xfrm>
      </p:grpSpPr>
      <p:sp>
        <p:nvSpPr>
          <p:cNvPr id="136" name="Google Shape;136;p35"/>
          <p:cNvSpPr/>
          <p:nvPr/>
        </p:nvSpPr>
        <p:spPr>
          <a:xfrm>
            <a:off x="838199" y="196052"/>
            <a:ext cx="10515603" cy="1686711"/>
          </a:xfrm>
          <a:prstGeom prst="rect">
            <a:avLst/>
          </a:prstGeom>
          <a:solidFill>
            <a:schemeClr val="lt1"/>
          </a:solidFill>
          <a:ln>
            <a:noFill/>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pic>
        <p:nvPicPr>
          <p:cNvPr id="137" name="Google Shape;137;p35" descr="A picture containing fabric&#10;&#10;Description automatically generated"/>
          <p:cNvPicPr preferRelativeResize="0"/>
          <p:nvPr/>
        </p:nvPicPr>
        <p:blipFill rotWithShape="1">
          <a:blip r:embed="rId2">
            <a:alphaModFix/>
          </a:blip>
          <a:srcRect/>
          <a:stretch/>
        </p:blipFill>
        <p:spPr>
          <a:xfrm rot="5400000">
            <a:off x="5314952" y="-64115"/>
            <a:ext cx="1562100" cy="4394202"/>
          </a:xfrm>
          <a:prstGeom prst="rect">
            <a:avLst/>
          </a:prstGeom>
          <a:noFill/>
          <a:ln>
            <a:noFill/>
          </a:ln>
        </p:spPr>
      </p:pic>
      <p:sp>
        <p:nvSpPr>
          <p:cNvPr id="138" name="Google Shape;138;p35"/>
          <p:cNvSpPr/>
          <p:nvPr/>
        </p:nvSpPr>
        <p:spPr>
          <a:xfrm>
            <a:off x="995429" y="319218"/>
            <a:ext cx="10185721" cy="144462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pic>
        <p:nvPicPr>
          <p:cNvPr id="139" name="Google Shape;139;p35" descr="A picture containing flower, plant&#10;&#10;Description automatically generated"/>
          <p:cNvPicPr preferRelativeResize="0"/>
          <p:nvPr/>
        </p:nvPicPr>
        <p:blipFill rotWithShape="1">
          <a:blip r:embed="rId3">
            <a:alphaModFix/>
          </a:blip>
          <a:srcRect/>
          <a:stretch/>
        </p:blipFill>
        <p:spPr>
          <a:xfrm rot="5400000">
            <a:off x="4869425" y="459094"/>
            <a:ext cx="749300" cy="2755899"/>
          </a:xfrm>
          <a:prstGeom prst="rect">
            <a:avLst/>
          </a:prstGeom>
          <a:noFill/>
          <a:ln>
            <a:noFill/>
          </a:ln>
        </p:spPr>
      </p:pic>
      <p:sp>
        <p:nvSpPr>
          <p:cNvPr id="140" name="Google Shape;140;p35"/>
          <p:cNvSpPr txBox="1">
            <a:spLocks noGrp="1"/>
          </p:cNvSpPr>
          <p:nvPr>
            <p:ph type="title"/>
          </p:nvPr>
        </p:nvSpPr>
        <p:spPr>
          <a:xfrm>
            <a:off x="838204" y="484632"/>
            <a:ext cx="10515601" cy="113385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atin typeface="Libre Baskerville"/>
                <a:ea typeface="Libre Baskerville"/>
                <a:cs typeface="Libre Baskerville"/>
                <a:sym typeface="Libre Baskervil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35"/>
          <p:cNvSpPr txBox="1">
            <a:spLocks noGrp="1"/>
          </p:cNvSpPr>
          <p:nvPr>
            <p:ph type="body" idx="1"/>
          </p:nvPr>
        </p:nvSpPr>
        <p:spPr>
          <a:xfrm>
            <a:off x="838204" y="2990088"/>
            <a:ext cx="10515601" cy="3474720"/>
          </a:xfrm>
          <a:prstGeom prst="rect">
            <a:avLst/>
          </a:prstGeom>
          <a:noFill/>
          <a:ln>
            <a:noFill/>
          </a:ln>
        </p:spPr>
        <p:txBody>
          <a:bodyPr spcFirstLastPara="1" wrap="square" lIns="91425" tIns="45700" rIns="91425" bIns="45700" anchor="t" anchorCtr="0">
            <a:normAutofit/>
          </a:bodyPr>
          <a:lstStyle>
            <a:lvl1pPr marL="457243" lvl="0" indent="-406436" algn="l">
              <a:lnSpc>
                <a:spcPct val="90000"/>
              </a:lnSpc>
              <a:spcBef>
                <a:spcPts val="998"/>
              </a:spcBef>
              <a:spcAft>
                <a:spcPts val="0"/>
              </a:spcAft>
              <a:buSzPts val="2800"/>
              <a:buChar char="•"/>
              <a:defRPr>
                <a:latin typeface="Gill Sans"/>
                <a:ea typeface="Gill Sans"/>
                <a:cs typeface="Gill Sans"/>
                <a:sym typeface="Gill Sans"/>
              </a:defRPr>
            </a:lvl1pPr>
            <a:lvl2pPr marL="914488" lvl="1" indent="-381039" algn="l">
              <a:lnSpc>
                <a:spcPct val="90000"/>
              </a:lnSpc>
              <a:spcBef>
                <a:spcPts val="503"/>
              </a:spcBef>
              <a:spcAft>
                <a:spcPts val="0"/>
              </a:spcAft>
              <a:buSzPts val="2400"/>
              <a:buChar char="•"/>
              <a:defRPr>
                <a:latin typeface="Gill Sans"/>
                <a:ea typeface="Gill Sans"/>
                <a:cs typeface="Gill Sans"/>
                <a:sym typeface="Gill Sans"/>
              </a:defRPr>
            </a:lvl2pPr>
            <a:lvl3pPr marL="1371732" lvl="2" indent="-355631" algn="l">
              <a:lnSpc>
                <a:spcPct val="90000"/>
              </a:lnSpc>
              <a:spcBef>
                <a:spcPts val="503"/>
              </a:spcBef>
              <a:spcAft>
                <a:spcPts val="0"/>
              </a:spcAft>
              <a:buSzPts val="2000"/>
              <a:buChar char="•"/>
              <a:defRPr>
                <a:latin typeface="Gill Sans"/>
                <a:ea typeface="Gill Sans"/>
                <a:cs typeface="Gill Sans"/>
                <a:sym typeface="Gill Sans"/>
              </a:defRPr>
            </a:lvl3pPr>
            <a:lvl4pPr marL="1828977" lvl="3" indent="-342931" algn="l">
              <a:lnSpc>
                <a:spcPct val="90000"/>
              </a:lnSpc>
              <a:spcBef>
                <a:spcPts val="503"/>
              </a:spcBef>
              <a:spcAft>
                <a:spcPts val="0"/>
              </a:spcAft>
              <a:buSzPts val="1800"/>
              <a:buChar char="•"/>
              <a:defRPr>
                <a:latin typeface="Gill Sans"/>
                <a:ea typeface="Gill Sans"/>
                <a:cs typeface="Gill Sans"/>
                <a:sym typeface="Gill Sans"/>
              </a:defRPr>
            </a:lvl4pPr>
            <a:lvl5pPr marL="2286225" lvl="4" indent="-342931" algn="l">
              <a:lnSpc>
                <a:spcPct val="90000"/>
              </a:lnSpc>
              <a:spcBef>
                <a:spcPts val="503"/>
              </a:spcBef>
              <a:spcAft>
                <a:spcPts val="0"/>
              </a:spcAft>
              <a:buSzPts val="1800"/>
              <a:buChar char="•"/>
              <a:defRPr>
                <a:latin typeface="Gill Sans"/>
                <a:ea typeface="Gill Sans"/>
                <a:cs typeface="Gill Sans"/>
                <a:sym typeface="Gill Sans"/>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42" name="Google Shape;142;p35"/>
          <p:cNvSpPr txBox="1">
            <a:spLocks noGrp="1"/>
          </p:cNvSpPr>
          <p:nvPr>
            <p:ph type="ftr" idx="11"/>
          </p:nvPr>
        </p:nvSpPr>
        <p:spPr>
          <a:xfrm>
            <a:off x="228605" y="6356352"/>
            <a:ext cx="4114799"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5"/>
          <p:cNvSpPr txBox="1">
            <a:spLocks noGrp="1"/>
          </p:cNvSpPr>
          <p:nvPr>
            <p:ph type="sldNum" idx="12"/>
          </p:nvPr>
        </p:nvSpPr>
        <p:spPr>
          <a:xfrm>
            <a:off x="9208010" y="6356352"/>
            <a:ext cx="2743201" cy="3651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44"/>
        <p:cNvGrpSpPr/>
        <p:nvPr/>
      </p:nvGrpSpPr>
      <p:grpSpPr>
        <a:xfrm>
          <a:off x="0" y="0"/>
          <a:ext cx="0" cy="0"/>
          <a:chOff x="0" y="0"/>
          <a:chExt cx="0" cy="0"/>
        </a:xfrm>
      </p:grpSpPr>
      <p:sp>
        <p:nvSpPr>
          <p:cNvPr id="145" name="Google Shape;145;p36"/>
          <p:cNvSpPr/>
          <p:nvPr/>
        </p:nvSpPr>
        <p:spPr>
          <a:xfrm>
            <a:off x="4682" y="2"/>
            <a:ext cx="12191998" cy="2309247"/>
          </a:xfrm>
          <a:prstGeom prst="rect">
            <a:avLst/>
          </a:prstGeom>
          <a:solidFill>
            <a:schemeClr val="dk2"/>
          </a:solidFill>
          <a:ln>
            <a:noFill/>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sp>
        <p:nvSpPr>
          <p:cNvPr id="146" name="Google Shape;146;p36"/>
          <p:cNvSpPr/>
          <p:nvPr/>
        </p:nvSpPr>
        <p:spPr>
          <a:xfrm>
            <a:off x="1007823" y="319218"/>
            <a:ext cx="10185721" cy="144462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pic>
        <p:nvPicPr>
          <p:cNvPr id="147" name="Google Shape;147;p36" descr="A picture containing mollusk, insect&#10;&#10;Description automatically generated"/>
          <p:cNvPicPr preferRelativeResize="0"/>
          <p:nvPr/>
        </p:nvPicPr>
        <p:blipFill rotWithShape="1">
          <a:blip r:embed="rId2">
            <a:alphaModFix/>
          </a:blip>
          <a:srcRect/>
          <a:stretch/>
        </p:blipFill>
        <p:spPr>
          <a:xfrm>
            <a:off x="5496902" y="1631196"/>
            <a:ext cx="1207554" cy="354511"/>
          </a:xfrm>
          <a:prstGeom prst="rect">
            <a:avLst/>
          </a:prstGeom>
          <a:noFill/>
          <a:ln>
            <a:noFill/>
          </a:ln>
        </p:spPr>
      </p:pic>
      <p:sp>
        <p:nvSpPr>
          <p:cNvPr id="148" name="Google Shape;148;p36"/>
          <p:cNvSpPr txBox="1">
            <a:spLocks noGrp="1"/>
          </p:cNvSpPr>
          <p:nvPr>
            <p:ph type="title"/>
          </p:nvPr>
        </p:nvSpPr>
        <p:spPr>
          <a:xfrm>
            <a:off x="381005" y="381002"/>
            <a:ext cx="11429999"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36"/>
          <p:cNvSpPr txBox="1">
            <a:spLocks noGrp="1"/>
          </p:cNvSpPr>
          <p:nvPr>
            <p:ph type="ftr" idx="11"/>
          </p:nvPr>
        </p:nvSpPr>
        <p:spPr>
          <a:xfrm>
            <a:off x="228605" y="6356352"/>
            <a:ext cx="4114799"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6"/>
          <p:cNvSpPr txBox="1">
            <a:spLocks noGrp="1"/>
          </p:cNvSpPr>
          <p:nvPr>
            <p:ph type="sldNum" idx="12"/>
          </p:nvPr>
        </p:nvSpPr>
        <p:spPr>
          <a:xfrm>
            <a:off x="9208010" y="6356352"/>
            <a:ext cx="2743201" cy="3651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51" name="Google Shape;151;p36"/>
          <p:cNvSpPr txBox="1">
            <a:spLocks noGrp="1"/>
          </p:cNvSpPr>
          <p:nvPr>
            <p:ph type="body" idx="1"/>
          </p:nvPr>
        </p:nvSpPr>
        <p:spPr>
          <a:xfrm>
            <a:off x="975360" y="2615184"/>
            <a:ext cx="10241280" cy="3319272"/>
          </a:xfrm>
          <a:prstGeom prst="rect">
            <a:avLst/>
          </a:prstGeom>
          <a:noFill/>
          <a:ln>
            <a:noFill/>
          </a:ln>
        </p:spPr>
        <p:txBody>
          <a:bodyPr spcFirstLastPara="1" wrap="square" lIns="91425" tIns="45700" rIns="91425" bIns="45700" anchor="t" anchorCtr="0">
            <a:normAutofit/>
          </a:bodyPr>
          <a:lstStyle>
            <a:lvl1pPr marL="457243" lvl="0" indent="-342931" algn="l">
              <a:lnSpc>
                <a:spcPct val="90000"/>
              </a:lnSpc>
              <a:spcBef>
                <a:spcPts val="998"/>
              </a:spcBef>
              <a:spcAft>
                <a:spcPts val="0"/>
              </a:spcAft>
              <a:buSzPts val="1800"/>
              <a:buChar char="•"/>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2"/>
        <p:cNvGrpSpPr/>
        <p:nvPr/>
      </p:nvGrpSpPr>
      <p:grpSpPr>
        <a:xfrm>
          <a:off x="0" y="0"/>
          <a:ext cx="0" cy="0"/>
          <a:chOff x="0" y="0"/>
          <a:chExt cx="0" cy="0"/>
        </a:xfrm>
      </p:grpSpPr>
      <p:sp>
        <p:nvSpPr>
          <p:cNvPr id="153" name="Google Shape;153;p37"/>
          <p:cNvSpPr/>
          <p:nvPr/>
        </p:nvSpPr>
        <p:spPr>
          <a:xfrm>
            <a:off x="4" y="2"/>
            <a:ext cx="4873754" cy="6869575"/>
          </a:xfrm>
          <a:prstGeom prst="rect">
            <a:avLst/>
          </a:prstGeom>
          <a:solidFill>
            <a:schemeClr val="dk2"/>
          </a:solidFill>
          <a:ln>
            <a:noFill/>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pic>
        <p:nvPicPr>
          <p:cNvPr id="154" name="Google Shape;154;p37" descr="A close-up of a tree&#10;&#10;Description automatically generated with medium confidence"/>
          <p:cNvPicPr preferRelativeResize="0"/>
          <p:nvPr/>
        </p:nvPicPr>
        <p:blipFill rotWithShape="1">
          <a:blip r:embed="rId2">
            <a:alphaModFix/>
          </a:blip>
          <a:srcRect/>
          <a:stretch/>
        </p:blipFill>
        <p:spPr>
          <a:xfrm rot="2866459" flipH="1">
            <a:off x="2282037" y="1589694"/>
            <a:ext cx="970220" cy="2236127"/>
          </a:xfrm>
          <a:prstGeom prst="rect">
            <a:avLst/>
          </a:prstGeom>
          <a:noFill/>
          <a:ln>
            <a:noFill/>
          </a:ln>
        </p:spPr>
      </p:pic>
      <p:sp>
        <p:nvSpPr>
          <p:cNvPr id="155" name="Google Shape;155;p37"/>
          <p:cNvSpPr txBox="1">
            <a:spLocks noGrp="1"/>
          </p:cNvSpPr>
          <p:nvPr>
            <p:ph type="title"/>
          </p:nvPr>
        </p:nvSpPr>
        <p:spPr>
          <a:xfrm>
            <a:off x="6291072" y="978408"/>
            <a:ext cx="4974336"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37"/>
          <p:cNvSpPr txBox="1">
            <a:spLocks noGrp="1"/>
          </p:cNvSpPr>
          <p:nvPr>
            <p:ph type="ftr" idx="11"/>
          </p:nvPr>
        </p:nvSpPr>
        <p:spPr>
          <a:xfrm>
            <a:off x="228605" y="6356352"/>
            <a:ext cx="4114799"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7"/>
          <p:cNvSpPr txBox="1">
            <a:spLocks noGrp="1"/>
          </p:cNvSpPr>
          <p:nvPr>
            <p:ph type="sldNum" idx="12"/>
          </p:nvPr>
        </p:nvSpPr>
        <p:spPr>
          <a:xfrm>
            <a:off x="9208010" y="6356352"/>
            <a:ext cx="2743201" cy="3651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58" name="Google Shape;158;p37"/>
          <p:cNvSpPr txBox="1">
            <a:spLocks noGrp="1"/>
          </p:cNvSpPr>
          <p:nvPr>
            <p:ph type="body" idx="1"/>
          </p:nvPr>
        </p:nvSpPr>
        <p:spPr>
          <a:xfrm>
            <a:off x="6291075" y="2322576"/>
            <a:ext cx="5065775" cy="448056"/>
          </a:xfrm>
          <a:prstGeom prst="rect">
            <a:avLst/>
          </a:prstGeom>
          <a:noFill/>
          <a:ln>
            <a:noFill/>
          </a:ln>
        </p:spPr>
        <p:txBody>
          <a:bodyPr spcFirstLastPara="1" wrap="square" lIns="91425" tIns="45700" rIns="91425" bIns="45700" anchor="b" anchorCtr="0">
            <a:normAutofit/>
          </a:bodyPr>
          <a:lstStyle>
            <a:lvl1pPr marL="457243" lvl="0" indent="-228623" algn="l">
              <a:lnSpc>
                <a:spcPct val="90000"/>
              </a:lnSpc>
              <a:spcBef>
                <a:spcPts val="998"/>
              </a:spcBef>
              <a:spcAft>
                <a:spcPts val="0"/>
              </a:spcAft>
              <a:buSzPts val="2000"/>
              <a:buFont typeface="Arial"/>
              <a:buNone/>
              <a:defRPr sz="2001" b="0">
                <a:latin typeface="Libre Baskerville"/>
                <a:ea typeface="Libre Baskerville"/>
                <a:cs typeface="Libre Baskerville"/>
                <a:sym typeface="Libre Baskerville"/>
              </a:defRPr>
            </a:lvl1pPr>
            <a:lvl2pPr marL="914488" lvl="1" indent="-228623" algn="l">
              <a:lnSpc>
                <a:spcPct val="90000"/>
              </a:lnSpc>
              <a:spcBef>
                <a:spcPts val="503"/>
              </a:spcBef>
              <a:spcAft>
                <a:spcPts val="0"/>
              </a:spcAft>
              <a:buSzPts val="2000"/>
              <a:buNone/>
              <a:defRPr sz="2001" b="1"/>
            </a:lvl2pPr>
            <a:lvl3pPr marL="1371732" lvl="2" indent="-228623" algn="l">
              <a:lnSpc>
                <a:spcPct val="90000"/>
              </a:lnSpc>
              <a:spcBef>
                <a:spcPts val="503"/>
              </a:spcBef>
              <a:spcAft>
                <a:spcPts val="0"/>
              </a:spcAft>
              <a:buSzPts val="1800"/>
              <a:buNone/>
              <a:defRPr sz="1804" b="1"/>
            </a:lvl3pPr>
            <a:lvl4pPr marL="1828977" lvl="3" indent="-228623" algn="l">
              <a:lnSpc>
                <a:spcPct val="90000"/>
              </a:lnSpc>
              <a:spcBef>
                <a:spcPts val="503"/>
              </a:spcBef>
              <a:spcAft>
                <a:spcPts val="0"/>
              </a:spcAft>
              <a:buSzPts val="1600"/>
              <a:buNone/>
              <a:defRPr sz="1602" b="1"/>
            </a:lvl4pPr>
            <a:lvl5pPr marL="2286225" lvl="4" indent="-228623" algn="l">
              <a:lnSpc>
                <a:spcPct val="90000"/>
              </a:lnSpc>
              <a:spcBef>
                <a:spcPts val="503"/>
              </a:spcBef>
              <a:spcAft>
                <a:spcPts val="0"/>
              </a:spcAft>
              <a:buSzPts val="1600"/>
              <a:buNone/>
              <a:defRPr sz="1602" b="1"/>
            </a:lvl5pPr>
            <a:lvl6pPr marL="2743465" lvl="5" indent="-228623" algn="l">
              <a:lnSpc>
                <a:spcPct val="90000"/>
              </a:lnSpc>
              <a:spcBef>
                <a:spcPts val="503"/>
              </a:spcBef>
              <a:spcAft>
                <a:spcPts val="0"/>
              </a:spcAft>
              <a:buClr>
                <a:schemeClr val="dk1"/>
              </a:buClr>
              <a:buSzPts val="1600"/>
              <a:buNone/>
              <a:defRPr sz="1602" b="1"/>
            </a:lvl6pPr>
            <a:lvl7pPr marL="3200713" lvl="6" indent="-228623" algn="l">
              <a:lnSpc>
                <a:spcPct val="90000"/>
              </a:lnSpc>
              <a:spcBef>
                <a:spcPts val="503"/>
              </a:spcBef>
              <a:spcAft>
                <a:spcPts val="0"/>
              </a:spcAft>
              <a:buClr>
                <a:schemeClr val="dk1"/>
              </a:buClr>
              <a:buSzPts val="1600"/>
              <a:buNone/>
              <a:defRPr sz="1602" b="1"/>
            </a:lvl7pPr>
            <a:lvl8pPr marL="3657954" lvl="7" indent="-228623" algn="l">
              <a:lnSpc>
                <a:spcPct val="90000"/>
              </a:lnSpc>
              <a:spcBef>
                <a:spcPts val="503"/>
              </a:spcBef>
              <a:spcAft>
                <a:spcPts val="0"/>
              </a:spcAft>
              <a:buClr>
                <a:schemeClr val="dk1"/>
              </a:buClr>
              <a:buSzPts val="1600"/>
              <a:buNone/>
              <a:defRPr sz="1602" b="1"/>
            </a:lvl8pPr>
            <a:lvl9pPr marL="4115202" lvl="8" indent="-228623" algn="l">
              <a:lnSpc>
                <a:spcPct val="90000"/>
              </a:lnSpc>
              <a:spcBef>
                <a:spcPts val="503"/>
              </a:spcBef>
              <a:spcAft>
                <a:spcPts val="0"/>
              </a:spcAft>
              <a:buClr>
                <a:schemeClr val="dk1"/>
              </a:buClr>
              <a:buSzPts val="1600"/>
              <a:buNone/>
              <a:defRPr sz="1602" b="1"/>
            </a:lvl9pPr>
          </a:lstStyle>
          <a:p>
            <a:endParaRPr/>
          </a:p>
        </p:txBody>
      </p:sp>
      <p:sp>
        <p:nvSpPr>
          <p:cNvPr id="159" name="Google Shape;159;p37"/>
          <p:cNvSpPr txBox="1">
            <a:spLocks noGrp="1"/>
          </p:cNvSpPr>
          <p:nvPr>
            <p:ph type="body" idx="2"/>
          </p:nvPr>
        </p:nvSpPr>
        <p:spPr>
          <a:xfrm>
            <a:off x="6289614" y="2770632"/>
            <a:ext cx="5065775" cy="1554480"/>
          </a:xfrm>
          <a:prstGeom prst="rect">
            <a:avLst/>
          </a:prstGeom>
          <a:noFill/>
          <a:ln>
            <a:noFill/>
          </a:ln>
        </p:spPr>
        <p:txBody>
          <a:bodyPr spcFirstLastPara="1" wrap="square" lIns="91425" tIns="45700" rIns="91425" bIns="45700" anchor="t" anchorCtr="0">
            <a:normAutofit/>
          </a:bodyPr>
          <a:lstStyle>
            <a:lvl1pPr marL="457243" lvl="0" indent="-330235" algn="l">
              <a:lnSpc>
                <a:spcPct val="90000"/>
              </a:lnSpc>
              <a:spcBef>
                <a:spcPts val="998"/>
              </a:spcBef>
              <a:spcAft>
                <a:spcPts val="0"/>
              </a:spcAft>
              <a:buClr>
                <a:srgbClr val="73292A"/>
              </a:buClr>
              <a:buSzPts val="1600"/>
              <a:buFont typeface="Arial"/>
              <a:buChar char="•"/>
              <a:defRPr sz="1602"/>
            </a:lvl1pPr>
            <a:lvl2pPr marL="914488" lvl="1" indent="-317532" algn="l">
              <a:lnSpc>
                <a:spcPct val="90000"/>
              </a:lnSpc>
              <a:spcBef>
                <a:spcPts val="503"/>
              </a:spcBef>
              <a:spcAft>
                <a:spcPts val="0"/>
              </a:spcAft>
              <a:buClr>
                <a:srgbClr val="73292A"/>
              </a:buClr>
              <a:buSzPts val="1400"/>
              <a:buFont typeface="Arial"/>
              <a:buChar char="•"/>
              <a:defRPr sz="1399"/>
            </a:lvl2pPr>
            <a:lvl3pPr marL="1371732" lvl="2" indent="-304831" algn="l">
              <a:lnSpc>
                <a:spcPct val="90000"/>
              </a:lnSpc>
              <a:spcBef>
                <a:spcPts val="503"/>
              </a:spcBef>
              <a:spcAft>
                <a:spcPts val="0"/>
              </a:spcAft>
              <a:buClr>
                <a:srgbClr val="73292A"/>
              </a:buClr>
              <a:buSzPts val="1200"/>
              <a:buFont typeface="Arial"/>
              <a:buChar char="•"/>
              <a:defRPr sz="1202"/>
            </a:lvl3pPr>
            <a:lvl4pPr marL="1828977" lvl="3" indent="-298481" algn="l">
              <a:lnSpc>
                <a:spcPct val="90000"/>
              </a:lnSpc>
              <a:spcBef>
                <a:spcPts val="503"/>
              </a:spcBef>
              <a:spcAft>
                <a:spcPts val="0"/>
              </a:spcAft>
              <a:buClr>
                <a:srgbClr val="73292A"/>
              </a:buClr>
              <a:buSzPts val="1100"/>
              <a:buFont typeface="Arial"/>
              <a:buChar char="•"/>
              <a:defRPr sz="1100"/>
            </a:lvl4pPr>
            <a:lvl5pPr marL="2286225" lvl="4" indent="-298481" algn="l">
              <a:lnSpc>
                <a:spcPct val="90000"/>
              </a:lnSpc>
              <a:spcBef>
                <a:spcPts val="503"/>
              </a:spcBef>
              <a:spcAft>
                <a:spcPts val="0"/>
              </a:spcAft>
              <a:buClr>
                <a:srgbClr val="73292A"/>
              </a:buClr>
              <a:buSzPts val="1100"/>
              <a:buFont typeface="Arial"/>
              <a:buChar char="•"/>
              <a:defRPr sz="1100"/>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60" name="Google Shape;160;p37"/>
          <p:cNvSpPr txBox="1">
            <a:spLocks noGrp="1"/>
          </p:cNvSpPr>
          <p:nvPr>
            <p:ph type="body" idx="3"/>
          </p:nvPr>
        </p:nvSpPr>
        <p:spPr>
          <a:xfrm>
            <a:off x="6289614" y="4361688"/>
            <a:ext cx="5065775" cy="448056"/>
          </a:xfrm>
          <a:prstGeom prst="rect">
            <a:avLst/>
          </a:prstGeom>
          <a:noFill/>
          <a:ln>
            <a:noFill/>
          </a:ln>
        </p:spPr>
        <p:txBody>
          <a:bodyPr spcFirstLastPara="1" wrap="square" lIns="91425" tIns="45700" rIns="91425" bIns="45700" anchor="b" anchorCtr="0">
            <a:normAutofit/>
          </a:bodyPr>
          <a:lstStyle>
            <a:lvl1pPr marL="457243" lvl="0" indent="-228623" algn="l">
              <a:lnSpc>
                <a:spcPct val="90000"/>
              </a:lnSpc>
              <a:spcBef>
                <a:spcPts val="998"/>
              </a:spcBef>
              <a:spcAft>
                <a:spcPts val="0"/>
              </a:spcAft>
              <a:buSzPts val="2000"/>
              <a:buFont typeface="Arial"/>
              <a:buNone/>
              <a:defRPr sz="2001" b="0">
                <a:latin typeface="Libre Baskerville"/>
                <a:ea typeface="Libre Baskerville"/>
                <a:cs typeface="Libre Baskerville"/>
                <a:sym typeface="Libre Baskerville"/>
              </a:defRPr>
            </a:lvl1pPr>
            <a:lvl2pPr marL="914488" lvl="1" indent="-228623" algn="l">
              <a:lnSpc>
                <a:spcPct val="90000"/>
              </a:lnSpc>
              <a:spcBef>
                <a:spcPts val="503"/>
              </a:spcBef>
              <a:spcAft>
                <a:spcPts val="0"/>
              </a:spcAft>
              <a:buSzPts val="2000"/>
              <a:buNone/>
              <a:defRPr sz="2001" b="1"/>
            </a:lvl2pPr>
            <a:lvl3pPr marL="1371732" lvl="2" indent="-228623" algn="l">
              <a:lnSpc>
                <a:spcPct val="90000"/>
              </a:lnSpc>
              <a:spcBef>
                <a:spcPts val="503"/>
              </a:spcBef>
              <a:spcAft>
                <a:spcPts val="0"/>
              </a:spcAft>
              <a:buSzPts val="1800"/>
              <a:buNone/>
              <a:defRPr sz="1804" b="1"/>
            </a:lvl3pPr>
            <a:lvl4pPr marL="1828977" lvl="3" indent="-228623" algn="l">
              <a:lnSpc>
                <a:spcPct val="90000"/>
              </a:lnSpc>
              <a:spcBef>
                <a:spcPts val="503"/>
              </a:spcBef>
              <a:spcAft>
                <a:spcPts val="0"/>
              </a:spcAft>
              <a:buSzPts val="1600"/>
              <a:buNone/>
              <a:defRPr sz="1602" b="1"/>
            </a:lvl4pPr>
            <a:lvl5pPr marL="2286225" lvl="4" indent="-228623" algn="l">
              <a:lnSpc>
                <a:spcPct val="90000"/>
              </a:lnSpc>
              <a:spcBef>
                <a:spcPts val="503"/>
              </a:spcBef>
              <a:spcAft>
                <a:spcPts val="0"/>
              </a:spcAft>
              <a:buSzPts val="1600"/>
              <a:buNone/>
              <a:defRPr sz="1602" b="1"/>
            </a:lvl5pPr>
            <a:lvl6pPr marL="2743465" lvl="5" indent="-228623" algn="l">
              <a:lnSpc>
                <a:spcPct val="90000"/>
              </a:lnSpc>
              <a:spcBef>
                <a:spcPts val="503"/>
              </a:spcBef>
              <a:spcAft>
                <a:spcPts val="0"/>
              </a:spcAft>
              <a:buClr>
                <a:schemeClr val="dk1"/>
              </a:buClr>
              <a:buSzPts val="1600"/>
              <a:buNone/>
              <a:defRPr sz="1602" b="1"/>
            </a:lvl6pPr>
            <a:lvl7pPr marL="3200713" lvl="6" indent="-228623" algn="l">
              <a:lnSpc>
                <a:spcPct val="90000"/>
              </a:lnSpc>
              <a:spcBef>
                <a:spcPts val="503"/>
              </a:spcBef>
              <a:spcAft>
                <a:spcPts val="0"/>
              </a:spcAft>
              <a:buClr>
                <a:schemeClr val="dk1"/>
              </a:buClr>
              <a:buSzPts val="1600"/>
              <a:buNone/>
              <a:defRPr sz="1602" b="1"/>
            </a:lvl7pPr>
            <a:lvl8pPr marL="3657954" lvl="7" indent="-228623" algn="l">
              <a:lnSpc>
                <a:spcPct val="90000"/>
              </a:lnSpc>
              <a:spcBef>
                <a:spcPts val="503"/>
              </a:spcBef>
              <a:spcAft>
                <a:spcPts val="0"/>
              </a:spcAft>
              <a:buClr>
                <a:schemeClr val="dk1"/>
              </a:buClr>
              <a:buSzPts val="1600"/>
              <a:buNone/>
              <a:defRPr sz="1602" b="1"/>
            </a:lvl8pPr>
            <a:lvl9pPr marL="4115202" lvl="8" indent="-228623" algn="l">
              <a:lnSpc>
                <a:spcPct val="90000"/>
              </a:lnSpc>
              <a:spcBef>
                <a:spcPts val="503"/>
              </a:spcBef>
              <a:spcAft>
                <a:spcPts val="0"/>
              </a:spcAft>
              <a:buClr>
                <a:schemeClr val="dk1"/>
              </a:buClr>
              <a:buSzPts val="1600"/>
              <a:buNone/>
              <a:defRPr sz="1602" b="1"/>
            </a:lvl9pPr>
          </a:lstStyle>
          <a:p>
            <a:endParaRPr/>
          </a:p>
        </p:txBody>
      </p:sp>
      <p:sp>
        <p:nvSpPr>
          <p:cNvPr id="161" name="Google Shape;161;p37"/>
          <p:cNvSpPr txBox="1">
            <a:spLocks noGrp="1"/>
          </p:cNvSpPr>
          <p:nvPr>
            <p:ph type="body" idx="4"/>
          </p:nvPr>
        </p:nvSpPr>
        <p:spPr>
          <a:xfrm>
            <a:off x="6289614" y="4791456"/>
            <a:ext cx="5065775" cy="1408176"/>
          </a:xfrm>
          <a:prstGeom prst="rect">
            <a:avLst/>
          </a:prstGeom>
          <a:noFill/>
          <a:ln>
            <a:noFill/>
          </a:ln>
        </p:spPr>
        <p:txBody>
          <a:bodyPr spcFirstLastPara="1" wrap="square" lIns="91425" tIns="45700" rIns="91425" bIns="45700" anchor="t" anchorCtr="0">
            <a:normAutofit/>
          </a:bodyPr>
          <a:lstStyle>
            <a:lvl1pPr marL="457243" lvl="0" indent="-330235" algn="l">
              <a:lnSpc>
                <a:spcPct val="90000"/>
              </a:lnSpc>
              <a:spcBef>
                <a:spcPts val="998"/>
              </a:spcBef>
              <a:spcAft>
                <a:spcPts val="0"/>
              </a:spcAft>
              <a:buClr>
                <a:srgbClr val="73292A"/>
              </a:buClr>
              <a:buSzPts val="1600"/>
              <a:buChar char="•"/>
              <a:defRPr sz="1602"/>
            </a:lvl1pPr>
            <a:lvl2pPr marL="914488" lvl="1" indent="-317532" algn="l">
              <a:lnSpc>
                <a:spcPct val="90000"/>
              </a:lnSpc>
              <a:spcBef>
                <a:spcPts val="503"/>
              </a:spcBef>
              <a:spcAft>
                <a:spcPts val="0"/>
              </a:spcAft>
              <a:buClr>
                <a:srgbClr val="73292A"/>
              </a:buClr>
              <a:buSzPts val="1400"/>
              <a:buChar char="•"/>
              <a:defRPr sz="1399"/>
            </a:lvl2pPr>
            <a:lvl3pPr marL="1371732" lvl="2" indent="-304831" algn="l">
              <a:lnSpc>
                <a:spcPct val="90000"/>
              </a:lnSpc>
              <a:spcBef>
                <a:spcPts val="503"/>
              </a:spcBef>
              <a:spcAft>
                <a:spcPts val="0"/>
              </a:spcAft>
              <a:buClr>
                <a:srgbClr val="73292A"/>
              </a:buClr>
              <a:buSzPts val="1200"/>
              <a:buChar char="•"/>
              <a:defRPr sz="1202"/>
            </a:lvl3pPr>
            <a:lvl4pPr marL="1828977" lvl="3" indent="-298481" algn="l">
              <a:lnSpc>
                <a:spcPct val="90000"/>
              </a:lnSpc>
              <a:spcBef>
                <a:spcPts val="503"/>
              </a:spcBef>
              <a:spcAft>
                <a:spcPts val="0"/>
              </a:spcAft>
              <a:buClr>
                <a:srgbClr val="73292A"/>
              </a:buClr>
              <a:buSzPts val="1100"/>
              <a:buChar char="•"/>
              <a:defRPr sz="1100"/>
            </a:lvl4pPr>
            <a:lvl5pPr marL="2286225" lvl="4" indent="-298481" algn="l">
              <a:lnSpc>
                <a:spcPct val="90000"/>
              </a:lnSpc>
              <a:spcBef>
                <a:spcPts val="503"/>
              </a:spcBef>
              <a:spcAft>
                <a:spcPts val="0"/>
              </a:spcAft>
              <a:buClr>
                <a:srgbClr val="73292A"/>
              </a:buClr>
              <a:buSzPts val="1100"/>
              <a:buChar char="•"/>
              <a:defRPr sz="1100"/>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pic>
        <p:nvPicPr>
          <p:cNvPr id="162" name="Google Shape;162;p37" descr="A group of flowers&#10;&#10;Description automatically generated with low confidence"/>
          <p:cNvPicPr preferRelativeResize="0"/>
          <p:nvPr/>
        </p:nvPicPr>
        <p:blipFill rotWithShape="1">
          <a:blip r:embed="rId3">
            <a:alphaModFix/>
          </a:blip>
          <a:srcRect/>
          <a:stretch/>
        </p:blipFill>
        <p:spPr>
          <a:xfrm flipH="1">
            <a:off x="1019086" y="2260475"/>
            <a:ext cx="1245307" cy="2314809"/>
          </a:xfrm>
          <a:prstGeom prst="rect">
            <a:avLst/>
          </a:prstGeom>
          <a:noFill/>
          <a:ln>
            <a:noFill/>
          </a:ln>
        </p:spPr>
      </p:pic>
      <p:sp>
        <p:nvSpPr>
          <p:cNvPr id="163" name="Google Shape;163;p37"/>
          <p:cNvSpPr txBox="1">
            <a:spLocks noGrp="1"/>
          </p:cNvSpPr>
          <p:nvPr>
            <p:ph type="body" idx="5"/>
          </p:nvPr>
        </p:nvSpPr>
        <p:spPr>
          <a:xfrm>
            <a:off x="466342" y="1426464"/>
            <a:ext cx="3922778" cy="4242816"/>
          </a:xfrm>
          <a:prstGeom prst="rect">
            <a:avLst/>
          </a:prstGeom>
          <a:noFill/>
          <a:ln>
            <a:noFill/>
          </a:ln>
        </p:spPr>
        <p:txBody>
          <a:bodyPr spcFirstLastPara="1" wrap="square" lIns="91425" tIns="45700" rIns="91425" bIns="45700" anchor="ctr" anchorCtr="0">
            <a:normAutofit/>
          </a:bodyPr>
          <a:lstStyle>
            <a:lvl1pPr marL="457243" lvl="0" indent="-228623" algn="ctr">
              <a:lnSpc>
                <a:spcPct val="90000"/>
              </a:lnSpc>
              <a:spcBef>
                <a:spcPts val="0"/>
              </a:spcBef>
              <a:spcAft>
                <a:spcPts val="0"/>
              </a:spcAft>
              <a:buSzPts val="30000"/>
              <a:buNone/>
              <a:defRPr sz="30005">
                <a:solidFill>
                  <a:schemeClr val="lt1"/>
                </a:solidFill>
                <a:latin typeface="Libre Baskerville"/>
                <a:ea typeface="Libre Baskerville"/>
                <a:cs typeface="Libre Baskerville"/>
                <a:sym typeface="Libre Baskerville"/>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type="twoTxTwoObj">
  <p:cSld name="TWO_OBJECTS_WITH_TEXT">
    <p:bg>
      <p:bgPr>
        <a:solidFill>
          <a:schemeClr val="dk2"/>
        </a:solidFill>
        <a:effectLst/>
      </p:bgPr>
    </p:bg>
    <p:spTree>
      <p:nvGrpSpPr>
        <p:cNvPr id="1" name="Shape 164"/>
        <p:cNvGrpSpPr/>
        <p:nvPr/>
      </p:nvGrpSpPr>
      <p:grpSpPr>
        <a:xfrm>
          <a:off x="0" y="0"/>
          <a:ext cx="0" cy="0"/>
          <a:chOff x="0" y="0"/>
          <a:chExt cx="0" cy="0"/>
        </a:xfrm>
      </p:grpSpPr>
      <p:sp>
        <p:nvSpPr>
          <p:cNvPr id="165" name="Google Shape;165;p38"/>
          <p:cNvSpPr/>
          <p:nvPr/>
        </p:nvSpPr>
        <p:spPr>
          <a:xfrm>
            <a:off x="491681" y="319217"/>
            <a:ext cx="11208642" cy="5857749"/>
          </a:xfrm>
          <a:prstGeom prst="rect">
            <a:avLst/>
          </a:prstGeom>
          <a:solidFill>
            <a:schemeClr val="lt1"/>
          </a:solidFill>
          <a:ln>
            <a:noFill/>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cxnSp>
        <p:nvCxnSpPr>
          <p:cNvPr id="166" name="Google Shape;166;p38"/>
          <p:cNvCxnSpPr/>
          <p:nvPr/>
        </p:nvCxnSpPr>
        <p:spPr>
          <a:xfrm>
            <a:off x="837237" y="1767118"/>
            <a:ext cx="10516563" cy="0"/>
          </a:xfrm>
          <a:prstGeom prst="straightConnector1">
            <a:avLst/>
          </a:prstGeom>
          <a:noFill/>
          <a:ln w="12700" cap="flat" cmpd="sng">
            <a:solidFill>
              <a:schemeClr val="accent1"/>
            </a:solidFill>
            <a:prstDash val="solid"/>
            <a:miter lim="800000"/>
            <a:headEnd type="none" w="sm" len="sm"/>
            <a:tailEnd type="none" w="sm" len="sm"/>
          </a:ln>
        </p:spPr>
      </p:cxnSp>
      <p:pic>
        <p:nvPicPr>
          <p:cNvPr id="167" name="Google Shape;167;p38" descr="A picture containing mollusk, insect&#10;&#10;Description automatically generated"/>
          <p:cNvPicPr preferRelativeResize="0"/>
          <p:nvPr/>
        </p:nvPicPr>
        <p:blipFill rotWithShape="1">
          <a:blip r:embed="rId2">
            <a:alphaModFix/>
          </a:blip>
          <a:srcRect/>
          <a:stretch/>
        </p:blipFill>
        <p:spPr>
          <a:xfrm>
            <a:off x="5495662" y="1631196"/>
            <a:ext cx="1207554" cy="354511"/>
          </a:xfrm>
          <a:prstGeom prst="rect">
            <a:avLst/>
          </a:prstGeom>
          <a:noFill/>
          <a:ln>
            <a:noFill/>
          </a:ln>
        </p:spPr>
      </p:pic>
      <p:sp>
        <p:nvSpPr>
          <p:cNvPr id="168" name="Google Shape;168;p38"/>
          <p:cNvSpPr txBox="1">
            <a:spLocks noGrp="1"/>
          </p:cNvSpPr>
          <p:nvPr>
            <p:ph type="title"/>
          </p:nvPr>
        </p:nvSpPr>
        <p:spPr>
          <a:xfrm>
            <a:off x="839792" y="365128"/>
            <a:ext cx="10515601"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 name="Google Shape;169;p38"/>
          <p:cNvSpPr txBox="1">
            <a:spLocks noGrp="1"/>
          </p:cNvSpPr>
          <p:nvPr>
            <p:ph type="body" idx="1"/>
          </p:nvPr>
        </p:nvSpPr>
        <p:spPr>
          <a:xfrm>
            <a:off x="1124716" y="2161565"/>
            <a:ext cx="3200401" cy="427797"/>
          </a:xfrm>
          <a:prstGeom prst="rect">
            <a:avLst/>
          </a:prstGeom>
          <a:noFill/>
          <a:ln>
            <a:noFill/>
          </a:ln>
        </p:spPr>
        <p:txBody>
          <a:bodyPr spcFirstLastPara="1" wrap="square" lIns="91425" tIns="45700" rIns="91425" bIns="45700" anchor="b" anchorCtr="0">
            <a:normAutofit/>
          </a:bodyPr>
          <a:lstStyle>
            <a:lvl1pPr marL="457243" lvl="0" indent="-228623" algn="l">
              <a:lnSpc>
                <a:spcPct val="90000"/>
              </a:lnSpc>
              <a:spcBef>
                <a:spcPts val="998"/>
              </a:spcBef>
              <a:spcAft>
                <a:spcPts val="0"/>
              </a:spcAft>
              <a:buSzPts val="2000"/>
              <a:buNone/>
              <a:defRPr sz="2001" b="0">
                <a:latin typeface="Libre Baskerville"/>
                <a:ea typeface="Libre Baskerville"/>
                <a:cs typeface="Libre Baskerville"/>
                <a:sym typeface="Libre Baskerville"/>
              </a:defRPr>
            </a:lvl1pPr>
            <a:lvl2pPr marL="914488" lvl="1" indent="-228623" algn="l">
              <a:lnSpc>
                <a:spcPct val="90000"/>
              </a:lnSpc>
              <a:spcBef>
                <a:spcPts val="503"/>
              </a:spcBef>
              <a:spcAft>
                <a:spcPts val="0"/>
              </a:spcAft>
              <a:buSzPts val="2000"/>
              <a:buNone/>
              <a:defRPr sz="2001" b="1"/>
            </a:lvl2pPr>
            <a:lvl3pPr marL="1371732" lvl="2" indent="-228623" algn="l">
              <a:lnSpc>
                <a:spcPct val="90000"/>
              </a:lnSpc>
              <a:spcBef>
                <a:spcPts val="503"/>
              </a:spcBef>
              <a:spcAft>
                <a:spcPts val="0"/>
              </a:spcAft>
              <a:buSzPts val="1800"/>
              <a:buNone/>
              <a:defRPr sz="1804" b="1"/>
            </a:lvl3pPr>
            <a:lvl4pPr marL="1828977" lvl="3" indent="-228623" algn="l">
              <a:lnSpc>
                <a:spcPct val="90000"/>
              </a:lnSpc>
              <a:spcBef>
                <a:spcPts val="503"/>
              </a:spcBef>
              <a:spcAft>
                <a:spcPts val="0"/>
              </a:spcAft>
              <a:buSzPts val="1600"/>
              <a:buNone/>
              <a:defRPr sz="1602" b="1"/>
            </a:lvl4pPr>
            <a:lvl5pPr marL="2286225" lvl="4" indent="-228623" algn="l">
              <a:lnSpc>
                <a:spcPct val="90000"/>
              </a:lnSpc>
              <a:spcBef>
                <a:spcPts val="503"/>
              </a:spcBef>
              <a:spcAft>
                <a:spcPts val="0"/>
              </a:spcAft>
              <a:buSzPts val="1600"/>
              <a:buNone/>
              <a:defRPr sz="1602" b="1"/>
            </a:lvl5pPr>
            <a:lvl6pPr marL="2743465" lvl="5" indent="-228623" algn="l">
              <a:lnSpc>
                <a:spcPct val="90000"/>
              </a:lnSpc>
              <a:spcBef>
                <a:spcPts val="503"/>
              </a:spcBef>
              <a:spcAft>
                <a:spcPts val="0"/>
              </a:spcAft>
              <a:buClr>
                <a:schemeClr val="dk1"/>
              </a:buClr>
              <a:buSzPts val="1600"/>
              <a:buNone/>
              <a:defRPr sz="1602" b="1"/>
            </a:lvl6pPr>
            <a:lvl7pPr marL="3200713" lvl="6" indent="-228623" algn="l">
              <a:lnSpc>
                <a:spcPct val="90000"/>
              </a:lnSpc>
              <a:spcBef>
                <a:spcPts val="503"/>
              </a:spcBef>
              <a:spcAft>
                <a:spcPts val="0"/>
              </a:spcAft>
              <a:buClr>
                <a:schemeClr val="dk1"/>
              </a:buClr>
              <a:buSzPts val="1600"/>
              <a:buNone/>
              <a:defRPr sz="1602" b="1"/>
            </a:lvl7pPr>
            <a:lvl8pPr marL="3657954" lvl="7" indent="-228623" algn="l">
              <a:lnSpc>
                <a:spcPct val="90000"/>
              </a:lnSpc>
              <a:spcBef>
                <a:spcPts val="503"/>
              </a:spcBef>
              <a:spcAft>
                <a:spcPts val="0"/>
              </a:spcAft>
              <a:buClr>
                <a:schemeClr val="dk1"/>
              </a:buClr>
              <a:buSzPts val="1600"/>
              <a:buNone/>
              <a:defRPr sz="1602" b="1"/>
            </a:lvl8pPr>
            <a:lvl9pPr marL="4115202" lvl="8" indent="-228623" algn="l">
              <a:lnSpc>
                <a:spcPct val="90000"/>
              </a:lnSpc>
              <a:spcBef>
                <a:spcPts val="503"/>
              </a:spcBef>
              <a:spcAft>
                <a:spcPts val="0"/>
              </a:spcAft>
              <a:buClr>
                <a:schemeClr val="dk1"/>
              </a:buClr>
              <a:buSzPts val="1600"/>
              <a:buNone/>
              <a:defRPr sz="1602" b="1"/>
            </a:lvl9pPr>
          </a:lstStyle>
          <a:p>
            <a:endParaRPr/>
          </a:p>
        </p:txBody>
      </p:sp>
      <p:sp>
        <p:nvSpPr>
          <p:cNvPr id="170" name="Google Shape;170;p38"/>
          <p:cNvSpPr txBox="1">
            <a:spLocks noGrp="1"/>
          </p:cNvSpPr>
          <p:nvPr>
            <p:ph type="body" idx="2"/>
          </p:nvPr>
        </p:nvSpPr>
        <p:spPr>
          <a:xfrm>
            <a:off x="1124716" y="2629118"/>
            <a:ext cx="3200401" cy="3320861"/>
          </a:xfrm>
          <a:prstGeom prst="rect">
            <a:avLst/>
          </a:prstGeom>
          <a:noFill/>
          <a:ln>
            <a:noFill/>
          </a:ln>
        </p:spPr>
        <p:txBody>
          <a:bodyPr spcFirstLastPara="1" wrap="square" lIns="91425" tIns="45700" rIns="91425" bIns="45700" anchor="t" anchorCtr="0">
            <a:normAutofit/>
          </a:bodyPr>
          <a:lstStyle>
            <a:lvl1pPr marL="457243" lvl="0" indent="-330235" algn="l">
              <a:lnSpc>
                <a:spcPct val="90000"/>
              </a:lnSpc>
              <a:spcBef>
                <a:spcPts val="998"/>
              </a:spcBef>
              <a:spcAft>
                <a:spcPts val="0"/>
              </a:spcAft>
              <a:buClr>
                <a:srgbClr val="73292A"/>
              </a:buClr>
              <a:buSzPts val="1600"/>
              <a:buFont typeface="Arial"/>
              <a:buChar char="•"/>
              <a:defRPr sz="1602"/>
            </a:lvl1pPr>
            <a:lvl2pPr marL="914488" lvl="1" indent="-317532" algn="l">
              <a:lnSpc>
                <a:spcPct val="90000"/>
              </a:lnSpc>
              <a:spcBef>
                <a:spcPts val="503"/>
              </a:spcBef>
              <a:spcAft>
                <a:spcPts val="0"/>
              </a:spcAft>
              <a:buClr>
                <a:srgbClr val="73292A"/>
              </a:buClr>
              <a:buSzPts val="1400"/>
              <a:buFont typeface="Arial"/>
              <a:buChar char="•"/>
              <a:defRPr sz="1399"/>
            </a:lvl2pPr>
            <a:lvl3pPr marL="1371732" lvl="2" indent="-304831" algn="l">
              <a:lnSpc>
                <a:spcPct val="90000"/>
              </a:lnSpc>
              <a:spcBef>
                <a:spcPts val="503"/>
              </a:spcBef>
              <a:spcAft>
                <a:spcPts val="0"/>
              </a:spcAft>
              <a:buClr>
                <a:srgbClr val="73292A"/>
              </a:buClr>
              <a:buSzPts val="1200"/>
              <a:buFont typeface="Arial"/>
              <a:buChar char="•"/>
              <a:defRPr sz="1202"/>
            </a:lvl3pPr>
            <a:lvl4pPr marL="1828977" lvl="3" indent="-298481" algn="l">
              <a:lnSpc>
                <a:spcPct val="90000"/>
              </a:lnSpc>
              <a:spcBef>
                <a:spcPts val="503"/>
              </a:spcBef>
              <a:spcAft>
                <a:spcPts val="0"/>
              </a:spcAft>
              <a:buClr>
                <a:srgbClr val="73292A"/>
              </a:buClr>
              <a:buSzPts val="1100"/>
              <a:buFont typeface="Arial"/>
              <a:buChar char="•"/>
              <a:defRPr sz="1100"/>
            </a:lvl4pPr>
            <a:lvl5pPr marL="2286225" lvl="4" indent="-298481" algn="l">
              <a:lnSpc>
                <a:spcPct val="90000"/>
              </a:lnSpc>
              <a:spcBef>
                <a:spcPts val="503"/>
              </a:spcBef>
              <a:spcAft>
                <a:spcPts val="0"/>
              </a:spcAft>
              <a:buClr>
                <a:srgbClr val="73292A"/>
              </a:buClr>
              <a:buSzPts val="1100"/>
              <a:buFont typeface="Arial"/>
              <a:buChar char="•"/>
              <a:defRPr sz="1100"/>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71" name="Google Shape;171;p38"/>
          <p:cNvSpPr txBox="1">
            <a:spLocks noGrp="1"/>
          </p:cNvSpPr>
          <p:nvPr>
            <p:ph type="body" idx="3"/>
          </p:nvPr>
        </p:nvSpPr>
        <p:spPr>
          <a:xfrm>
            <a:off x="4498853" y="2161565"/>
            <a:ext cx="3200401" cy="427797"/>
          </a:xfrm>
          <a:prstGeom prst="rect">
            <a:avLst/>
          </a:prstGeom>
          <a:noFill/>
          <a:ln>
            <a:noFill/>
          </a:ln>
        </p:spPr>
        <p:txBody>
          <a:bodyPr spcFirstLastPara="1" wrap="square" lIns="91425" tIns="45700" rIns="91425" bIns="45700" anchor="b" anchorCtr="0">
            <a:normAutofit/>
          </a:bodyPr>
          <a:lstStyle>
            <a:lvl1pPr marL="457243" lvl="0" indent="-228623" algn="l">
              <a:lnSpc>
                <a:spcPct val="90000"/>
              </a:lnSpc>
              <a:spcBef>
                <a:spcPts val="998"/>
              </a:spcBef>
              <a:spcAft>
                <a:spcPts val="0"/>
              </a:spcAft>
              <a:buSzPts val="2000"/>
              <a:buNone/>
              <a:defRPr sz="2001" b="0">
                <a:latin typeface="Libre Baskerville"/>
                <a:ea typeface="Libre Baskerville"/>
                <a:cs typeface="Libre Baskerville"/>
                <a:sym typeface="Libre Baskerville"/>
              </a:defRPr>
            </a:lvl1pPr>
            <a:lvl2pPr marL="914488" lvl="1" indent="-228623" algn="l">
              <a:lnSpc>
                <a:spcPct val="90000"/>
              </a:lnSpc>
              <a:spcBef>
                <a:spcPts val="503"/>
              </a:spcBef>
              <a:spcAft>
                <a:spcPts val="0"/>
              </a:spcAft>
              <a:buSzPts val="2000"/>
              <a:buNone/>
              <a:defRPr sz="2001" b="1"/>
            </a:lvl2pPr>
            <a:lvl3pPr marL="1371732" lvl="2" indent="-228623" algn="l">
              <a:lnSpc>
                <a:spcPct val="90000"/>
              </a:lnSpc>
              <a:spcBef>
                <a:spcPts val="503"/>
              </a:spcBef>
              <a:spcAft>
                <a:spcPts val="0"/>
              </a:spcAft>
              <a:buSzPts val="1800"/>
              <a:buNone/>
              <a:defRPr sz="1804" b="1"/>
            </a:lvl3pPr>
            <a:lvl4pPr marL="1828977" lvl="3" indent="-228623" algn="l">
              <a:lnSpc>
                <a:spcPct val="90000"/>
              </a:lnSpc>
              <a:spcBef>
                <a:spcPts val="503"/>
              </a:spcBef>
              <a:spcAft>
                <a:spcPts val="0"/>
              </a:spcAft>
              <a:buSzPts val="1600"/>
              <a:buNone/>
              <a:defRPr sz="1602" b="1"/>
            </a:lvl4pPr>
            <a:lvl5pPr marL="2286225" lvl="4" indent="-228623" algn="l">
              <a:lnSpc>
                <a:spcPct val="90000"/>
              </a:lnSpc>
              <a:spcBef>
                <a:spcPts val="503"/>
              </a:spcBef>
              <a:spcAft>
                <a:spcPts val="0"/>
              </a:spcAft>
              <a:buSzPts val="1600"/>
              <a:buNone/>
              <a:defRPr sz="1602" b="1"/>
            </a:lvl5pPr>
            <a:lvl6pPr marL="2743465" lvl="5" indent="-228623" algn="l">
              <a:lnSpc>
                <a:spcPct val="90000"/>
              </a:lnSpc>
              <a:spcBef>
                <a:spcPts val="503"/>
              </a:spcBef>
              <a:spcAft>
                <a:spcPts val="0"/>
              </a:spcAft>
              <a:buClr>
                <a:schemeClr val="dk1"/>
              </a:buClr>
              <a:buSzPts val="1600"/>
              <a:buNone/>
              <a:defRPr sz="1602" b="1"/>
            </a:lvl6pPr>
            <a:lvl7pPr marL="3200713" lvl="6" indent="-228623" algn="l">
              <a:lnSpc>
                <a:spcPct val="90000"/>
              </a:lnSpc>
              <a:spcBef>
                <a:spcPts val="503"/>
              </a:spcBef>
              <a:spcAft>
                <a:spcPts val="0"/>
              </a:spcAft>
              <a:buClr>
                <a:schemeClr val="dk1"/>
              </a:buClr>
              <a:buSzPts val="1600"/>
              <a:buNone/>
              <a:defRPr sz="1602" b="1"/>
            </a:lvl7pPr>
            <a:lvl8pPr marL="3657954" lvl="7" indent="-228623" algn="l">
              <a:lnSpc>
                <a:spcPct val="90000"/>
              </a:lnSpc>
              <a:spcBef>
                <a:spcPts val="503"/>
              </a:spcBef>
              <a:spcAft>
                <a:spcPts val="0"/>
              </a:spcAft>
              <a:buClr>
                <a:schemeClr val="dk1"/>
              </a:buClr>
              <a:buSzPts val="1600"/>
              <a:buNone/>
              <a:defRPr sz="1602" b="1"/>
            </a:lvl8pPr>
            <a:lvl9pPr marL="4115202" lvl="8" indent="-228623" algn="l">
              <a:lnSpc>
                <a:spcPct val="90000"/>
              </a:lnSpc>
              <a:spcBef>
                <a:spcPts val="503"/>
              </a:spcBef>
              <a:spcAft>
                <a:spcPts val="0"/>
              </a:spcAft>
              <a:buClr>
                <a:schemeClr val="dk1"/>
              </a:buClr>
              <a:buSzPts val="1600"/>
              <a:buNone/>
              <a:defRPr sz="1602" b="1"/>
            </a:lvl9pPr>
          </a:lstStyle>
          <a:p>
            <a:endParaRPr/>
          </a:p>
        </p:txBody>
      </p:sp>
      <p:sp>
        <p:nvSpPr>
          <p:cNvPr id="172" name="Google Shape;172;p38"/>
          <p:cNvSpPr txBox="1">
            <a:spLocks noGrp="1"/>
          </p:cNvSpPr>
          <p:nvPr>
            <p:ph type="body" idx="4"/>
          </p:nvPr>
        </p:nvSpPr>
        <p:spPr>
          <a:xfrm>
            <a:off x="4498853" y="2629118"/>
            <a:ext cx="3200401" cy="3320861"/>
          </a:xfrm>
          <a:prstGeom prst="rect">
            <a:avLst/>
          </a:prstGeom>
          <a:noFill/>
          <a:ln>
            <a:noFill/>
          </a:ln>
        </p:spPr>
        <p:txBody>
          <a:bodyPr spcFirstLastPara="1" wrap="square" lIns="91425" tIns="45700" rIns="91425" bIns="45700" anchor="t" anchorCtr="0">
            <a:normAutofit/>
          </a:bodyPr>
          <a:lstStyle>
            <a:lvl1pPr marL="457243" lvl="0" indent="-330235" algn="l">
              <a:lnSpc>
                <a:spcPct val="90000"/>
              </a:lnSpc>
              <a:spcBef>
                <a:spcPts val="998"/>
              </a:spcBef>
              <a:spcAft>
                <a:spcPts val="0"/>
              </a:spcAft>
              <a:buClr>
                <a:srgbClr val="73292A"/>
              </a:buClr>
              <a:buSzPts val="1600"/>
              <a:buChar char="•"/>
              <a:defRPr sz="1602"/>
            </a:lvl1pPr>
            <a:lvl2pPr marL="914488" lvl="1" indent="-317532" algn="l">
              <a:lnSpc>
                <a:spcPct val="90000"/>
              </a:lnSpc>
              <a:spcBef>
                <a:spcPts val="503"/>
              </a:spcBef>
              <a:spcAft>
                <a:spcPts val="0"/>
              </a:spcAft>
              <a:buClr>
                <a:srgbClr val="73292A"/>
              </a:buClr>
              <a:buSzPts val="1400"/>
              <a:buChar char="•"/>
              <a:defRPr sz="1399"/>
            </a:lvl2pPr>
            <a:lvl3pPr marL="1371732" lvl="2" indent="-304831" algn="l">
              <a:lnSpc>
                <a:spcPct val="90000"/>
              </a:lnSpc>
              <a:spcBef>
                <a:spcPts val="503"/>
              </a:spcBef>
              <a:spcAft>
                <a:spcPts val="0"/>
              </a:spcAft>
              <a:buClr>
                <a:srgbClr val="73292A"/>
              </a:buClr>
              <a:buSzPts val="1200"/>
              <a:buChar char="•"/>
              <a:defRPr sz="1202"/>
            </a:lvl3pPr>
            <a:lvl4pPr marL="1828977" lvl="3" indent="-298481" algn="l">
              <a:lnSpc>
                <a:spcPct val="90000"/>
              </a:lnSpc>
              <a:spcBef>
                <a:spcPts val="503"/>
              </a:spcBef>
              <a:spcAft>
                <a:spcPts val="0"/>
              </a:spcAft>
              <a:buClr>
                <a:srgbClr val="73292A"/>
              </a:buClr>
              <a:buSzPts val="1100"/>
              <a:buChar char="•"/>
              <a:defRPr sz="1100"/>
            </a:lvl4pPr>
            <a:lvl5pPr marL="2286225" lvl="4" indent="-298481" algn="l">
              <a:lnSpc>
                <a:spcPct val="90000"/>
              </a:lnSpc>
              <a:spcBef>
                <a:spcPts val="503"/>
              </a:spcBef>
              <a:spcAft>
                <a:spcPts val="0"/>
              </a:spcAft>
              <a:buClr>
                <a:srgbClr val="73292A"/>
              </a:buClr>
              <a:buSzPts val="1100"/>
              <a:buChar char="•"/>
              <a:defRPr sz="1100"/>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73" name="Google Shape;173;p38"/>
          <p:cNvSpPr txBox="1">
            <a:spLocks noGrp="1"/>
          </p:cNvSpPr>
          <p:nvPr>
            <p:ph type="ftr" idx="11"/>
          </p:nvPr>
        </p:nvSpPr>
        <p:spPr>
          <a:xfrm>
            <a:off x="228605" y="6356352"/>
            <a:ext cx="4114799"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38"/>
          <p:cNvSpPr txBox="1">
            <a:spLocks noGrp="1"/>
          </p:cNvSpPr>
          <p:nvPr>
            <p:ph type="sldNum" idx="12"/>
          </p:nvPr>
        </p:nvSpPr>
        <p:spPr>
          <a:xfrm>
            <a:off x="9208010" y="6356352"/>
            <a:ext cx="2743201" cy="3651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75" name="Google Shape;175;p38"/>
          <p:cNvSpPr txBox="1">
            <a:spLocks noGrp="1"/>
          </p:cNvSpPr>
          <p:nvPr>
            <p:ph type="body" idx="5"/>
          </p:nvPr>
        </p:nvSpPr>
        <p:spPr>
          <a:xfrm>
            <a:off x="7909564" y="2161565"/>
            <a:ext cx="3200401" cy="427797"/>
          </a:xfrm>
          <a:prstGeom prst="rect">
            <a:avLst/>
          </a:prstGeom>
          <a:noFill/>
          <a:ln>
            <a:noFill/>
          </a:ln>
        </p:spPr>
        <p:txBody>
          <a:bodyPr spcFirstLastPara="1" wrap="square" lIns="91425" tIns="45700" rIns="91425" bIns="45700" anchor="b" anchorCtr="0">
            <a:normAutofit/>
          </a:bodyPr>
          <a:lstStyle>
            <a:lvl1pPr marL="457243" lvl="0" indent="-228623" algn="l">
              <a:lnSpc>
                <a:spcPct val="90000"/>
              </a:lnSpc>
              <a:spcBef>
                <a:spcPts val="998"/>
              </a:spcBef>
              <a:spcAft>
                <a:spcPts val="0"/>
              </a:spcAft>
              <a:buSzPts val="2000"/>
              <a:buNone/>
              <a:defRPr sz="2001" b="0">
                <a:latin typeface="Libre Baskerville"/>
                <a:ea typeface="Libre Baskerville"/>
                <a:cs typeface="Libre Baskerville"/>
                <a:sym typeface="Libre Baskerville"/>
              </a:defRPr>
            </a:lvl1pPr>
            <a:lvl2pPr marL="914488" lvl="1" indent="-228623" algn="l">
              <a:lnSpc>
                <a:spcPct val="90000"/>
              </a:lnSpc>
              <a:spcBef>
                <a:spcPts val="503"/>
              </a:spcBef>
              <a:spcAft>
                <a:spcPts val="0"/>
              </a:spcAft>
              <a:buSzPts val="2000"/>
              <a:buNone/>
              <a:defRPr sz="2001" b="1"/>
            </a:lvl2pPr>
            <a:lvl3pPr marL="1371732" lvl="2" indent="-228623" algn="l">
              <a:lnSpc>
                <a:spcPct val="90000"/>
              </a:lnSpc>
              <a:spcBef>
                <a:spcPts val="503"/>
              </a:spcBef>
              <a:spcAft>
                <a:spcPts val="0"/>
              </a:spcAft>
              <a:buSzPts val="1800"/>
              <a:buNone/>
              <a:defRPr sz="1804" b="1"/>
            </a:lvl3pPr>
            <a:lvl4pPr marL="1828977" lvl="3" indent="-228623" algn="l">
              <a:lnSpc>
                <a:spcPct val="90000"/>
              </a:lnSpc>
              <a:spcBef>
                <a:spcPts val="503"/>
              </a:spcBef>
              <a:spcAft>
                <a:spcPts val="0"/>
              </a:spcAft>
              <a:buSzPts val="1600"/>
              <a:buNone/>
              <a:defRPr sz="1602" b="1"/>
            </a:lvl4pPr>
            <a:lvl5pPr marL="2286225" lvl="4" indent="-228623" algn="l">
              <a:lnSpc>
                <a:spcPct val="90000"/>
              </a:lnSpc>
              <a:spcBef>
                <a:spcPts val="503"/>
              </a:spcBef>
              <a:spcAft>
                <a:spcPts val="0"/>
              </a:spcAft>
              <a:buSzPts val="1600"/>
              <a:buNone/>
              <a:defRPr sz="1602" b="1"/>
            </a:lvl5pPr>
            <a:lvl6pPr marL="2743465" lvl="5" indent="-228623" algn="l">
              <a:lnSpc>
                <a:spcPct val="90000"/>
              </a:lnSpc>
              <a:spcBef>
                <a:spcPts val="503"/>
              </a:spcBef>
              <a:spcAft>
                <a:spcPts val="0"/>
              </a:spcAft>
              <a:buClr>
                <a:schemeClr val="dk1"/>
              </a:buClr>
              <a:buSzPts val="1600"/>
              <a:buNone/>
              <a:defRPr sz="1602" b="1"/>
            </a:lvl6pPr>
            <a:lvl7pPr marL="3200713" lvl="6" indent="-228623" algn="l">
              <a:lnSpc>
                <a:spcPct val="90000"/>
              </a:lnSpc>
              <a:spcBef>
                <a:spcPts val="503"/>
              </a:spcBef>
              <a:spcAft>
                <a:spcPts val="0"/>
              </a:spcAft>
              <a:buClr>
                <a:schemeClr val="dk1"/>
              </a:buClr>
              <a:buSzPts val="1600"/>
              <a:buNone/>
              <a:defRPr sz="1602" b="1"/>
            </a:lvl7pPr>
            <a:lvl8pPr marL="3657954" lvl="7" indent="-228623" algn="l">
              <a:lnSpc>
                <a:spcPct val="90000"/>
              </a:lnSpc>
              <a:spcBef>
                <a:spcPts val="503"/>
              </a:spcBef>
              <a:spcAft>
                <a:spcPts val="0"/>
              </a:spcAft>
              <a:buClr>
                <a:schemeClr val="dk1"/>
              </a:buClr>
              <a:buSzPts val="1600"/>
              <a:buNone/>
              <a:defRPr sz="1602" b="1"/>
            </a:lvl8pPr>
            <a:lvl9pPr marL="4115202" lvl="8" indent="-228623" algn="l">
              <a:lnSpc>
                <a:spcPct val="90000"/>
              </a:lnSpc>
              <a:spcBef>
                <a:spcPts val="503"/>
              </a:spcBef>
              <a:spcAft>
                <a:spcPts val="0"/>
              </a:spcAft>
              <a:buClr>
                <a:schemeClr val="dk1"/>
              </a:buClr>
              <a:buSzPts val="1600"/>
              <a:buNone/>
              <a:defRPr sz="1602" b="1"/>
            </a:lvl9pPr>
          </a:lstStyle>
          <a:p>
            <a:endParaRPr/>
          </a:p>
        </p:txBody>
      </p:sp>
      <p:sp>
        <p:nvSpPr>
          <p:cNvPr id="176" name="Google Shape;176;p38"/>
          <p:cNvSpPr txBox="1">
            <a:spLocks noGrp="1"/>
          </p:cNvSpPr>
          <p:nvPr>
            <p:ph type="body" idx="6"/>
          </p:nvPr>
        </p:nvSpPr>
        <p:spPr>
          <a:xfrm>
            <a:off x="7909564" y="2629118"/>
            <a:ext cx="3200401" cy="3320861"/>
          </a:xfrm>
          <a:prstGeom prst="rect">
            <a:avLst/>
          </a:prstGeom>
          <a:noFill/>
          <a:ln>
            <a:noFill/>
          </a:ln>
        </p:spPr>
        <p:txBody>
          <a:bodyPr spcFirstLastPara="1" wrap="square" lIns="91425" tIns="45700" rIns="91425" bIns="45700" anchor="t" anchorCtr="0">
            <a:normAutofit/>
          </a:bodyPr>
          <a:lstStyle>
            <a:lvl1pPr marL="457243" lvl="0" indent="-330235" algn="l">
              <a:lnSpc>
                <a:spcPct val="90000"/>
              </a:lnSpc>
              <a:spcBef>
                <a:spcPts val="998"/>
              </a:spcBef>
              <a:spcAft>
                <a:spcPts val="0"/>
              </a:spcAft>
              <a:buClr>
                <a:srgbClr val="73292A"/>
              </a:buClr>
              <a:buSzPts val="1600"/>
              <a:buChar char="•"/>
              <a:defRPr sz="1602"/>
            </a:lvl1pPr>
            <a:lvl2pPr marL="914488" lvl="1" indent="-317532" algn="l">
              <a:lnSpc>
                <a:spcPct val="90000"/>
              </a:lnSpc>
              <a:spcBef>
                <a:spcPts val="503"/>
              </a:spcBef>
              <a:spcAft>
                <a:spcPts val="0"/>
              </a:spcAft>
              <a:buClr>
                <a:srgbClr val="73292A"/>
              </a:buClr>
              <a:buSzPts val="1400"/>
              <a:buChar char="•"/>
              <a:defRPr sz="1399"/>
            </a:lvl2pPr>
            <a:lvl3pPr marL="1371732" lvl="2" indent="-304831" algn="l">
              <a:lnSpc>
                <a:spcPct val="90000"/>
              </a:lnSpc>
              <a:spcBef>
                <a:spcPts val="503"/>
              </a:spcBef>
              <a:spcAft>
                <a:spcPts val="0"/>
              </a:spcAft>
              <a:buClr>
                <a:srgbClr val="73292A"/>
              </a:buClr>
              <a:buSzPts val="1200"/>
              <a:buChar char="•"/>
              <a:defRPr sz="1202"/>
            </a:lvl3pPr>
            <a:lvl4pPr marL="1828977" lvl="3" indent="-298481" algn="l">
              <a:lnSpc>
                <a:spcPct val="90000"/>
              </a:lnSpc>
              <a:spcBef>
                <a:spcPts val="503"/>
              </a:spcBef>
              <a:spcAft>
                <a:spcPts val="0"/>
              </a:spcAft>
              <a:buClr>
                <a:srgbClr val="73292A"/>
              </a:buClr>
              <a:buSzPts val="1100"/>
              <a:buChar char="•"/>
              <a:defRPr sz="1100"/>
            </a:lvl4pPr>
            <a:lvl5pPr marL="2286225" lvl="4" indent="-298481" algn="l">
              <a:lnSpc>
                <a:spcPct val="90000"/>
              </a:lnSpc>
              <a:spcBef>
                <a:spcPts val="503"/>
              </a:spcBef>
              <a:spcAft>
                <a:spcPts val="0"/>
              </a:spcAft>
              <a:buClr>
                <a:srgbClr val="73292A"/>
              </a:buClr>
              <a:buSzPts val="1100"/>
              <a:buChar char="•"/>
              <a:defRPr sz="1100"/>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6"/>
        <p:cNvGrpSpPr/>
        <p:nvPr/>
      </p:nvGrpSpPr>
      <p:grpSpPr>
        <a:xfrm>
          <a:off x="0" y="0"/>
          <a:ext cx="0" cy="0"/>
          <a:chOff x="0" y="0"/>
          <a:chExt cx="0" cy="0"/>
        </a:xfrm>
      </p:grpSpPr>
      <p:sp>
        <p:nvSpPr>
          <p:cNvPr id="187" name="Google Shape;187;p40"/>
          <p:cNvSpPr/>
          <p:nvPr/>
        </p:nvSpPr>
        <p:spPr>
          <a:xfrm>
            <a:off x="4682" y="2"/>
            <a:ext cx="12191998" cy="2309247"/>
          </a:xfrm>
          <a:prstGeom prst="rect">
            <a:avLst/>
          </a:prstGeom>
          <a:solidFill>
            <a:schemeClr val="dk2"/>
          </a:solidFill>
          <a:ln>
            <a:noFill/>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sp>
        <p:nvSpPr>
          <p:cNvPr id="188" name="Google Shape;188;p40"/>
          <p:cNvSpPr/>
          <p:nvPr/>
        </p:nvSpPr>
        <p:spPr>
          <a:xfrm>
            <a:off x="1007823" y="319218"/>
            <a:ext cx="10185721" cy="144462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pic>
        <p:nvPicPr>
          <p:cNvPr id="189" name="Google Shape;189;p40" descr="A picture containing mollusk, insect&#10;&#10;Description automatically generated"/>
          <p:cNvPicPr preferRelativeResize="0"/>
          <p:nvPr/>
        </p:nvPicPr>
        <p:blipFill rotWithShape="1">
          <a:blip r:embed="rId2">
            <a:alphaModFix/>
          </a:blip>
          <a:srcRect/>
          <a:stretch/>
        </p:blipFill>
        <p:spPr>
          <a:xfrm>
            <a:off x="5496902" y="1631196"/>
            <a:ext cx="1207554" cy="354511"/>
          </a:xfrm>
          <a:prstGeom prst="rect">
            <a:avLst/>
          </a:prstGeom>
          <a:noFill/>
          <a:ln>
            <a:noFill/>
          </a:ln>
        </p:spPr>
      </p:pic>
      <p:sp>
        <p:nvSpPr>
          <p:cNvPr id="190" name="Google Shape;190;p40"/>
          <p:cNvSpPr txBox="1">
            <a:spLocks noGrp="1"/>
          </p:cNvSpPr>
          <p:nvPr>
            <p:ph type="title"/>
          </p:nvPr>
        </p:nvSpPr>
        <p:spPr>
          <a:xfrm>
            <a:off x="381005" y="381002"/>
            <a:ext cx="11429999"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40"/>
          <p:cNvSpPr txBox="1">
            <a:spLocks noGrp="1"/>
          </p:cNvSpPr>
          <p:nvPr>
            <p:ph type="ftr" idx="11"/>
          </p:nvPr>
        </p:nvSpPr>
        <p:spPr>
          <a:xfrm>
            <a:off x="228605" y="6356352"/>
            <a:ext cx="4114799"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40"/>
          <p:cNvSpPr txBox="1">
            <a:spLocks noGrp="1"/>
          </p:cNvSpPr>
          <p:nvPr>
            <p:ph type="sldNum" idx="12"/>
          </p:nvPr>
        </p:nvSpPr>
        <p:spPr>
          <a:xfrm>
            <a:off x="9208010" y="6356352"/>
            <a:ext cx="2743201" cy="3651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3"/>
        <p:cNvGrpSpPr/>
        <p:nvPr/>
      </p:nvGrpSpPr>
      <p:grpSpPr>
        <a:xfrm>
          <a:off x="0" y="0"/>
          <a:ext cx="0" cy="0"/>
          <a:chOff x="0" y="0"/>
          <a:chExt cx="0" cy="0"/>
        </a:xfrm>
      </p:grpSpPr>
      <p:sp>
        <p:nvSpPr>
          <p:cNvPr id="194" name="Google Shape;194;p41"/>
          <p:cNvSpPr txBox="1">
            <a:spLocks noGrp="1"/>
          </p:cNvSpPr>
          <p:nvPr>
            <p:ph type="title"/>
          </p:nvPr>
        </p:nvSpPr>
        <p:spPr>
          <a:xfrm>
            <a:off x="839789" y="457200"/>
            <a:ext cx="3932236"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3"/>
              </a:buClr>
              <a:buSzPts val="3200"/>
              <a:buFont typeface="Libre Baskerville"/>
              <a:buNone/>
              <a:defRPr sz="319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41"/>
          <p:cNvSpPr txBox="1">
            <a:spLocks noGrp="1"/>
          </p:cNvSpPr>
          <p:nvPr>
            <p:ph type="body" idx="1"/>
          </p:nvPr>
        </p:nvSpPr>
        <p:spPr>
          <a:xfrm>
            <a:off x="5183193" y="987428"/>
            <a:ext cx="6172200" cy="4873625"/>
          </a:xfrm>
          <a:prstGeom prst="rect">
            <a:avLst/>
          </a:prstGeom>
          <a:noFill/>
          <a:ln>
            <a:noFill/>
          </a:ln>
        </p:spPr>
        <p:txBody>
          <a:bodyPr spcFirstLastPara="1" wrap="square" lIns="91425" tIns="45700" rIns="91425" bIns="45700" anchor="t" anchorCtr="0">
            <a:normAutofit/>
          </a:bodyPr>
          <a:lstStyle>
            <a:lvl1pPr marL="457243" lvl="0" indent="-431844" algn="l">
              <a:lnSpc>
                <a:spcPct val="90000"/>
              </a:lnSpc>
              <a:spcBef>
                <a:spcPts val="998"/>
              </a:spcBef>
              <a:spcAft>
                <a:spcPts val="0"/>
              </a:spcAft>
              <a:buSzPts val="3200"/>
              <a:buChar char="•"/>
              <a:defRPr sz="3198"/>
            </a:lvl1pPr>
            <a:lvl2pPr marL="914488" lvl="1" indent="-406436" algn="l">
              <a:lnSpc>
                <a:spcPct val="90000"/>
              </a:lnSpc>
              <a:spcBef>
                <a:spcPts val="503"/>
              </a:spcBef>
              <a:spcAft>
                <a:spcPts val="0"/>
              </a:spcAft>
              <a:buSzPts val="2800"/>
              <a:buChar char="•"/>
              <a:defRPr sz="2797"/>
            </a:lvl2pPr>
            <a:lvl3pPr marL="1371732" lvl="2" indent="-381039" algn="l">
              <a:lnSpc>
                <a:spcPct val="90000"/>
              </a:lnSpc>
              <a:spcBef>
                <a:spcPts val="503"/>
              </a:spcBef>
              <a:spcAft>
                <a:spcPts val="0"/>
              </a:spcAft>
              <a:buSzPts val="2400"/>
              <a:buChar char="•"/>
              <a:defRPr sz="2401"/>
            </a:lvl3pPr>
            <a:lvl4pPr marL="1828977" lvl="3" indent="-355631" algn="l">
              <a:lnSpc>
                <a:spcPct val="90000"/>
              </a:lnSpc>
              <a:spcBef>
                <a:spcPts val="503"/>
              </a:spcBef>
              <a:spcAft>
                <a:spcPts val="0"/>
              </a:spcAft>
              <a:buSzPts val="2000"/>
              <a:buChar char="•"/>
              <a:defRPr sz="2001"/>
            </a:lvl4pPr>
            <a:lvl5pPr marL="2286225" lvl="4" indent="-355631" algn="l">
              <a:lnSpc>
                <a:spcPct val="90000"/>
              </a:lnSpc>
              <a:spcBef>
                <a:spcPts val="503"/>
              </a:spcBef>
              <a:spcAft>
                <a:spcPts val="0"/>
              </a:spcAft>
              <a:buSzPts val="2000"/>
              <a:buChar char="•"/>
              <a:defRPr sz="2001"/>
            </a:lvl5pPr>
            <a:lvl6pPr marL="2743465" lvl="5" indent="-355631" algn="l">
              <a:lnSpc>
                <a:spcPct val="90000"/>
              </a:lnSpc>
              <a:spcBef>
                <a:spcPts val="503"/>
              </a:spcBef>
              <a:spcAft>
                <a:spcPts val="0"/>
              </a:spcAft>
              <a:buClr>
                <a:schemeClr val="dk1"/>
              </a:buClr>
              <a:buSzPts val="2000"/>
              <a:buChar char="•"/>
              <a:defRPr sz="2001"/>
            </a:lvl6pPr>
            <a:lvl7pPr marL="3200713" lvl="6" indent="-355631" algn="l">
              <a:lnSpc>
                <a:spcPct val="90000"/>
              </a:lnSpc>
              <a:spcBef>
                <a:spcPts val="503"/>
              </a:spcBef>
              <a:spcAft>
                <a:spcPts val="0"/>
              </a:spcAft>
              <a:buClr>
                <a:schemeClr val="dk1"/>
              </a:buClr>
              <a:buSzPts val="2000"/>
              <a:buChar char="•"/>
              <a:defRPr sz="2001"/>
            </a:lvl7pPr>
            <a:lvl8pPr marL="3657954" lvl="7" indent="-355631" algn="l">
              <a:lnSpc>
                <a:spcPct val="90000"/>
              </a:lnSpc>
              <a:spcBef>
                <a:spcPts val="503"/>
              </a:spcBef>
              <a:spcAft>
                <a:spcPts val="0"/>
              </a:spcAft>
              <a:buClr>
                <a:schemeClr val="dk1"/>
              </a:buClr>
              <a:buSzPts val="2000"/>
              <a:buChar char="•"/>
              <a:defRPr sz="2001"/>
            </a:lvl8pPr>
            <a:lvl9pPr marL="4115202" lvl="8" indent="-355631" algn="l">
              <a:lnSpc>
                <a:spcPct val="90000"/>
              </a:lnSpc>
              <a:spcBef>
                <a:spcPts val="503"/>
              </a:spcBef>
              <a:spcAft>
                <a:spcPts val="0"/>
              </a:spcAft>
              <a:buClr>
                <a:schemeClr val="dk1"/>
              </a:buClr>
              <a:buSzPts val="2000"/>
              <a:buChar char="•"/>
              <a:defRPr sz="2001"/>
            </a:lvl9pPr>
          </a:lstStyle>
          <a:p>
            <a:endParaRPr/>
          </a:p>
        </p:txBody>
      </p:sp>
      <p:sp>
        <p:nvSpPr>
          <p:cNvPr id="196" name="Google Shape;196;p41"/>
          <p:cNvSpPr txBox="1">
            <a:spLocks noGrp="1"/>
          </p:cNvSpPr>
          <p:nvPr>
            <p:ph type="body" idx="2"/>
          </p:nvPr>
        </p:nvSpPr>
        <p:spPr>
          <a:xfrm>
            <a:off x="839789" y="2057401"/>
            <a:ext cx="3932236" cy="3811588"/>
          </a:xfrm>
          <a:prstGeom prst="rect">
            <a:avLst/>
          </a:prstGeom>
          <a:noFill/>
          <a:ln>
            <a:noFill/>
          </a:ln>
        </p:spPr>
        <p:txBody>
          <a:bodyPr spcFirstLastPara="1" wrap="square" lIns="91425" tIns="45700" rIns="91425" bIns="45700" anchor="t" anchorCtr="0">
            <a:normAutofit/>
          </a:bodyPr>
          <a:lstStyle>
            <a:lvl1pPr marL="457243" lvl="0" indent="-228623" algn="l">
              <a:lnSpc>
                <a:spcPct val="90000"/>
              </a:lnSpc>
              <a:spcBef>
                <a:spcPts val="998"/>
              </a:spcBef>
              <a:spcAft>
                <a:spcPts val="0"/>
              </a:spcAft>
              <a:buSzPts val="1600"/>
              <a:buNone/>
              <a:defRPr sz="1602"/>
            </a:lvl1pPr>
            <a:lvl2pPr marL="914488" lvl="1" indent="-228623" algn="l">
              <a:lnSpc>
                <a:spcPct val="90000"/>
              </a:lnSpc>
              <a:spcBef>
                <a:spcPts val="503"/>
              </a:spcBef>
              <a:spcAft>
                <a:spcPts val="0"/>
              </a:spcAft>
              <a:buSzPts val="1400"/>
              <a:buNone/>
              <a:defRPr sz="1399"/>
            </a:lvl2pPr>
            <a:lvl3pPr marL="1371732" lvl="2" indent="-228623" algn="l">
              <a:lnSpc>
                <a:spcPct val="90000"/>
              </a:lnSpc>
              <a:spcBef>
                <a:spcPts val="503"/>
              </a:spcBef>
              <a:spcAft>
                <a:spcPts val="0"/>
              </a:spcAft>
              <a:buSzPts val="1200"/>
              <a:buNone/>
              <a:defRPr sz="1202"/>
            </a:lvl3pPr>
            <a:lvl4pPr marL="1828977" lvl="3" indent="-228623" algn="l">
              <a:lnSpc>
                <a:spcPct val="90000"/>
              </a:lnSpc>
              <a:spcBef>
                <a:spcPts val="503"/>
              </a:spcBef>
              <a:spcAft>
                <a:spcPts val="0"/>
              </a:spcAft>
              <a:buSzPts val="1000"/>
              <a:buNone/>
              <a:defRPr sz="998"/>
            </a:lvl4pPr>
            <a:lvl5pPr marL="2286225" lvl="4" indent="-228623" algn="l">
              <a:lnSpc>
                <a:spcPct val="90000"/>
              </a:lnSpc>
              <a:spcBef>
                <a:spcPts val="503"/>
              </a:spcBef>
              <a:spcAft>
                <a:spcPts val="0"/>
              </a:spcAft>
              <a:buSzPts val="1000"/>
              <a:buNone/>
              <a:defRPr sz="998"/>
            </a:lvl5pPr>
            <a:lvl6pPr marL="2743465" lvl="5" indent="-228623" algn="l">
              <a:lnSpc>
                <a:spcPct val="90000"/>
              </a:lnSpc>
              <a:spcBef>
                <a:spcPts val="503"/>
              </a:spcBef>
              <a:spcAft>
                <a:spcPts val="0"/>
              </a:spcAft>
              <a:buClr>
                <a:schemeClr val="dk1"/>
              </a:buClr>
              <a:buSzPts val="1000"/>
              <a:buNone/>
              <a:defRPr sz="998"/>
            </a:lvl6pPr>
            <a:lvl7pPr marL="3200713" lvl="6" indent="-228623" algn="l">
              <a:lnSpc>
                <a:spcPct val="90000"/>
              </a:lnSpc>
              <a:spcBef>
                <a:spcPts val="503"/>
              </a:spcBef>
              <a:spcAft>
                <a:spcPts val="0"/>
              </a:spcAft>
              <a:buClr>
                <a:schemeClr val="dk1"/>
              </a:buClr>
              <a:buSzPts val="1000"/>
              <a:buNone/>
              <a:defRPr sz="998"/>
            </a:lvl7pPr>
            <a:lvl8pPr marL="3657954" lvl="7" indent="-228623" algn="l">
              <a:lnSpc>
                <a:spcPct val="90000"/>
              </a:lnSpc>
              <a:spcBef>
                <a:spcPts val="503"/>
              </a:spcBef>
              <a:spcAft>
                <a:spcPts val="0"/>
              </a:spcAft>
              <a:buClr>
                <a:schemeClr val="dk1"/>
              </a:buClr>
              <a:buSzPts val="1000"/>
              <a:buNone/>
              <a:defRPr sz="998"/>
            </a:lvl8pPr>
            <a:lvl9pPr marL="4115202" lvl="8" indent="-228623" algn="l">
              <a:lnSpc>
                <a:spcPct val="90000"/>
              </a:lnSpc>
              <a:spcBef>
                <a:spcPts val="503"/>
              </a:spcBef>
              <a:spcAft>
                <a:spcPts val="0"/>
              </a:spcAft>
              <a:buClr>
                <a:schemeClr val="dk1"/>
              </a:buClr>
              <a:buSzPts val="1000"/>
              <a:buNone/>
              <a:defRPr sz="998"/>
            </a:lvl9pPr>
          </a:lstStyle>
          <a:p>
            <a:endParaRPr/>
          </a:p>
        </p:txBody>
      </p:sp>
      <p:sp>
        <p:nvSpPr>
          <p:cNvPr id="197" name="Google Shape;197;p41"/>
          <p:cNvSpPr txBox="1">
            <a:spLocks noGrp="1"/>
          </p:cNvSpPr>
          <p:nvPr>
            <p:ph type="ftr" idx="11"/>
          </p:nvPr>
        </p:nvSpPr>
        <p:spPr>
          <a:xfrm>
            <a:off x="228605" y="6356352"/>
            <a:ext cx="4114799"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41"/>
          <p:cNvSpPr txBox="1">
            <a:spLocks noGrp="1"/>
          </p:cNvSpPr>
          <p:nvPr>
            <p:ph type="sldNum" idx="12"/>
          </p:nvPr>
        </p:nvSpPr>
        <p:spPr>
          <a:xfrm>
            <a:off x="9208010" y="6356352"/>
            <a:ext cx="2743201" cy="3651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839789" y="457200"/>
            <a:ext cx="3932236"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3"/>
              </a:buClr>
              <a:buSzPts val="3200"/>
              <a:buFont typeface="Libre Baskerville"/>
              <a:buNone/>
              <a:defRPr sz="319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42"/>
          <p:cNvSpPr>
            <a:spLocks noGrp="1"/>
          </p:cNvSpPr>
          <p:nvPr>
            <p:ph type="pic" idx="2"/>
          </p:nvPr>
        </p:nvSpPr>
        <p:spPr>
          <a:xfrm>
            <a:off x="5183193" y="987428"/>
            <a:ext cx="6172200" cy="4873625"/>
          </a:xfrm>
          <a:prstGeom prst="rect">
            <a:avLst/>
          </a:prstGeom>
          <a:noFill/>
          <a:ln>
            <a:noFill/>
          </a:ln>
        </p:spPr>
      </p:sp>
      <p:sp>
        <p:nvSpPr>
          <p:cNvPr id="202" name="Google Shape;202;p42"/>
          <p:cNvSpPr txBox="1">
            <a:spLocks noGrp="1"/>
          </p:cNvSpPr>
          <p:nvPr>
            <p:ph type="body" idx="1"/>
          </p:nvPr>
        </p:nvSpPr>
        <p:spPr>
          <a:xfrm>
            <a:off x="839789" y="2057401"/>
            <a:ext cx="3932236" cy="3811588"/>
          </a:xfrm>
          <a:prstGeom prst="rect">
            <a:avLst/>
          </a:prstGeom>
          <a:noFill/>
          <a:ln>
            <a:noFill/>
          </a:ln>
        </p:spPr>
        <p:txBody>
          <a:bodyPr spcFirstLastPara="1" wrap="square" lIns="91425" tIns="45700" rIns="91425" bIns="45700" anchor="t" anchorCtr="0">
            <a:normAutofit/>
          </a:bodyPr>
          <a:lstStyle>
            <a:lvl1pPr marL="457243" lvl="0" indent="-228623" algn="l">
              <a:lnSpc>
                <a:spcPct val="90000"/>
              </a:lnSpc>
              <a:spcBef>
                <a:spcPts val="998"/>
              </a:spcBef>
              <a:spcAft>
                <a:spcPts val="0"/>
              </a:spcAft>
              <a:buSzPts val="1600"/>
              <a:buNone/>
              <a:defRPr sz="1602"/>
            </a:lvl1pPr>
            <a:lvl2pPr marL="914488" lvl="1" indent="-228623" algn="l">
              <a:lnSpc>
                <a:spcPct val="90000"/>
              </a:lnSpc>
              <a:spcBef>
                <a:spcPts val="503"/>
              </a:spcBef>
              <a:spcAft>
                <a:spcPts val="0"/>
              </a:spcAft>
              <a:buSzPts val="1400"/>
              <a:buNone/>
              <a:defRPr sz="1399"/>
            </a:lvl2pPr>
            <a:lvl3pPr marL="1371732" lvl="2" indent="-228623" algn="l">
              <a:lnSpc>
                <a:spcPct val="90000"/>
              </a:lnSpc>
              <a:spcBef>
                <a:spcPts val="503"/>
              </a:spcBef>
              <a:spcAft>
                <a:spcPts val="0"/>
              </a:spcAft>
              <a:buSzPts val="1200"/>
              <a:buNone/>
              <a:defRPr sz="1202"/>
            </a:lvl3pPr>
            <a:lvl4pPr marL="1828977" lvl="3" indent="-228623" algn="l">
              <a:lnSpc>
                <a:spcPct val="90000"/>
              </a:lnSpc>
              <a:spcBef>
                <a:spcPts val="503"/>
              </a:spcBef>
              <a:spcAft>
                <a:spcPts val="0"/>
              </a:spcAft>
              <a:buSzPts val="1000"/>
              <a:buNone/>
              <a:defRPr sz="998"/>
            </a:lvl4pPr>
            <a:lvl5pPr marL="2286225" lvl="4" indent="-228623" algn="l">
              <a:lnSpc>
                <a:spcPct val="90000"/>
              </a:lnSpc>
              <a:spcBef>
                <a:spcPts val="503"/>
              </a:spcBef>
              <a:spcAft>
                <a:spcPts val="0"/>
              </a:spcAft>
              <a:buSzPts val="1000"/>
              <a:buNone/>
              <a:defRPr sz="998"/>
            </a:lvl5pPr>
            <a:lvl6pPr marL="2743465" lvl="5" indent="-228623" algn="l">
              <a:lnSpc>
                <a:spcPct val="90000"/>
              </a:lnSpc>
              <a:spcBef>
                <a:spcPts val="503"/>
              </a:spcBef>
              <a:spcAft>
                <a:spcPts val="0"/>
              </a:spcAft>
              <a:buClr>
                <a:schemeClr val="dk1"/>
              </a:buClr>
              <a:buSzPts val="1000"/>
              <a:buNone/>
              <a:defRPr sz="998"/>
            </a:lvl6pPr>
            <a:lvl7pPr marL="3200713" lvl="6" indent="-228623" algn="l">
              <a:lnSpc>
                <a:spcPct val="90000"/>
              </a:lnSpc>
              <a:spcBef>
                <a:spcPts val="503"/>
              </a:spcBef>
              <a:spcAft>
                <a:spcPts val="0"/>
              </a:spcAft>
              <a:buClr>
                <a:schemeClr val="dk1"/>
              </a:buClr>
              <a:buSzPts val="1000"/>
              <a:buNone/>
              <a:defRPr sz="998"/>
            </a:lvl7pPr>
            <a:lvl8pPr marL="3657954" lvl="7" indent="-228623" algn="l">
              <a:lnSpc>
                <a:spcPct val="90000"/>
              </a:lnSpc>
              <a:spcBef>
                <a:spcPts val="503"/>
              </a:spcBef>
              <a:spcAft>
                <a:spcPts val="0"/>
              </a:spcAft>
              <a:buClr>
                <a:schemeClr val="dk1"/>
              </a:buClr>
              <a:buSzPts val="1000"/>
              <a:buNone/>
              <a:defRPr sz="998"/>
            </a:lvl8pPr>
            <a:lvl9pPr marL="4115202" lvl="8" indent="-228623" algn="l">
              <a:lnSpc>
                <a:spcPct val="90000"/>
              </a:lnSpc>
              <a:spcBef>
                <a:spcPts val="503"/>
              </a:spcBef>
              <a:spcAft>
                <a:spcPts val="0"/>
              </a:spcAft>
              <a:buClr>
                <a:schemeClr val="dk1"/>
              </a:buClr>
              <a:buSzPts val="1000"/>
              <a:buNone/>
              <a:defRPr sz="998"/>
            </a:lvl9pPr>
          </a:lstStyle>
          <a:p>
            <a:endParaRPr/>
          </a:p>
        </p:txBody>
      </p:sp>
      <p:sp>
        <p:nvSpPr>
          <p:cNvPr id="203" name="Google Shape;203;p42"/>
          <p:cNvSpPr txBox="1">
            <a:spLocks noGrp="1"/>
          </p:cNvSpPr>
          <p:nvPr>
            <p:ph type="ftr" idx="11"/>
          </p:nvPr>
        </p:nvSpPr>
        <p:spPr>
          <a:xfrm>
            <a:off x="228605" y="6356352"/>
            <a:ext cx="4114799"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42"/>
          <p:cNvSpPr txBox="1">
            <a:spLocks noGrp="1"/>
          </p:cNvSpPr>
          <p:nvPr>
            <p:ph type="sldNum" idx="12"/>
          </p:nvPr>
        </p:nvSpPr>
        <p:spPr>
          <a:xfrm>
            <a:off x="9208010" y="6356352"/>
            <a:ext cx="2743201" cy="3651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24"/>
        <p:cNvGrpSpPr/>
        <p:nvPr/>
      </p:nvGrpSpPr>
      <p:grpSpPr>
        <a:xfrm>
          <a:off x="0" y="0"/>
          <a:ext cx="0" cy="0"/>
          <a:chOff x="0" y="0"/>
          <a:chExt cx="0" cy="0"/>
        </a:xfrm>
      </p:grpSpPr>
      <p:pic>
        <p:nvPicPr>
          <p:cNvPr id="25" name="Google Shape;25;p25" descr="A picture containing fabric&#10;&#10;Description automatically generated"/>
          <p:cNvPicPr preferRelativeResize="0"/>
          <p:nvPr/>
        </p:nvPicPr>
        <p:blipFill rotWithShape="1">
          <a:blip r:embed="rId2">
            <a:alphaModFix/>
          </a:blip>
          <a:srcRect/>
          <a:stretch/>
        </p:blipFill>
        <p:spPr>
          <a:xfrm>
            <a:off x="5667019" y="1162702"/>
            <a:ext cx="1562100" cy="4394200"/>
          </a:xfrm>
          <a:prstGeom prst="rect">
            <a:avLst/>
          </a:prstGeom>
          <a:noFill/>
          <a:ln>
            <a:noFill/>
          </a:ln>
        </p:spPr>
      </p:pic>
      <p:sp>
        <p:nvSpPr>
          <p:cNvPr id="26" name="Google Shape;26;p25"/>
          <p:cNvSpPr/>
          <p:nvPr/>
        </p:nvSpPr>
        <p:spPr>
          <a:xfrm>
            <a:off x="0" y="2"/>
            <a:ext cx="6096000" cy="6869575"/>
          </a:xfrm>
          <a:prstGeom prst="rect">
            <a:avLst/>
          </a:prstGeom>
          <a:solidFill>
            <a:schemeClr val="dk2"/>
          </a:solidFill>
          <a:ln>
            <a:noFill/>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b="0" i="0" u="none" strike="noStrike" cap="none">
              <a:solidFill>
                <a:schemeClr val="lt1"/>
              </a:solidFill>
              <a:latin typeface="Gill Sans"/>
              <a:ea typeface="Gill Sans"/>
              <a:cs typeface="Gill Sans"/>
              <a:sym typeface="Gill Sans"/>
            </a:endParaRPr>
          </a:p>
        </p:txBody>
      </p:sp>
      <p:pic>
        <p:nvPicPr>
          <p:cNvPr id="27" name="Google Shape;27;p25" descr="A group of flowers&#10;&#10;Description automatically generated with low confidence"/>
          <p:cNvPicPr preferRelativeResize="0"/>
          <p:nvPr/>
        </p:nvPicPr>
        <p:blipFill rotWithShape="1">
          <a:blip r:embed="rId3">
            <a:alphaModFix/>
          </a:blip>
          <a:srcRect/>
          <a:stretch/>
        </p:blipFill>
        <p:spPr>
          <a:xfrm rot="959852" flipH="1">
            <a:off x="1760959" y="2048837"/>
            <a:ext cx="1230523" cy="2287327"/>
          </a:xfrm>
          <a:prstGeom prst="rect">
            <a:avLst/>
          </a:prstGeom>
          <a:noFill/>
          <a:ln>
            <a:noFill/>
          </a:ln>
        </p:spPr>
      </p:pic>
      <p:sp>
        <p:nvSpPr>
          <p:cNvPr id="28" name="Google Shape;28;p25"/>
          <p:cNvSpPr txBox="1">
            <a:spLocks noGrp="1"/>
          </p:cNvSpPr>
          <p:nvPr>
            <p:ph type="title"/>
          </p:nvPr>
        </p:nvSpPr>
        <p:spPr>
          <a:xfrm>
            <a:off x="8183882" y="978408"/>
            <a:ext cx="3749039"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ftr" idx="11"/>
          </p:nvPr>
        </p:nvSpPr>
        <p:spPr>
          <a:xfrm>
            <a:off x="228605" y="6356352"/>
            <a:ext cx="4114799"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5"/>
          <p:cNvSpPr txBox="1">
            <a:spLocks noGrp="1"/>
          </p:cNvSpPr>
          <p:nvPr>
            <p:ph type="sldNum" idx="12"/>
          </p:nvPr>
        </p:nvSpPr>
        <p:spPr>
          <a:xfrm>
            <a:off x="9208010" y="6356352"/>
            <a:ext cx="2743201" cy="3651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31" name="Google Shape;31;p25"/>
          <p:cNvSpPr txBox="1">
            <a:spLocks noGrp="1"/>
          </p:cNvSpPr>
          <p:nvPr>
            <p:ph type="body" idx="1"/>
          </p:nvPr>
        </p:nvSpPr>
        <p:spPr>
          <a:xfrm>
            <a:off x="8183882" y="2194560"/>
            <a:ext cx="3749039" cy="4306824"/>
          </a:xfrm>
          <a:prstGeom prst="rect">
            <a:avLst/>
          </a:prstGeom>
          <a:noFill/>
          <a:ln>
            <a:noFill/>
          </a:ln>
        </p:spPr>
        <p:txBody>
          <a:bodyPr spcFirstLastPara="1" wrap="square" lIns="91425" tIns="45700" rIns="91425" bIns="45700" anchor="t" anchorCtr="0">
            <a:normAutofit/>
          </a:bodyPr>
          <a:lstStyle>
            <a:lvl1pPr marL="457243" lvl="0" indent="-228623" algn="l">
              <a:lnSpc>
                <a:spcPct val="150000"/>
              </a:lnSpc>
              <a:spcBef>
                <a:spcPts val="998"/>
              </a:spcBef>
              <a:spcAft>
                <a:spcPts val="0"/>
              </a:spcAft>
              <a:buClr>
                <a:srgbClr val="73292A"/>
              </a:buClr>
              <a:buSzPts val="2400"/>
              <a:buNone/>
              <a:defRPr sz="2401"/>
            </a:lvl1pPr>
            <a:lvl2pPr marL="914488" lvl="1" indent="-355631" algn="l">
              <a:lnSpc>
                <a:spcPct val="90000"/>
              </a:lnSpc>
              <a:spcBef>
                <a:spcPts val="503"/>
              </a:spcBef>
              <a:spcAft>
                <a:spcPts val="0"/>
              </a:spcAft>
              <a:buClr>
                <a:srgbClr val="73292A"/>
              </a:buClr>
              <a:buSzPts val="2000"/>
              <a:buChar char="•"/>
              <a:defRPr sz="2001"/>
            </a:lvl2pPr>
            <a:lvl3pPr marL="1371732" lvl="2" indent="-342931" algn="l">
              <a:lnSpc>
                <a:spcPct val="90000"/>
              </a:lnSpc>
              <a:spcBef>
                <a:spcPts val="503"/>
              </a:spcBef>
              <a:spcAft>
                <a:spcPts val="0"/>
              </a:spcAft>
              <a:buClr>
                <a:srgbClr val="73292A"/>
              </a:buClr>
              <a:buSzPts val="1800"/>
              <a:buChar char="•"/>
              <a:defRPr sz="1804"/>
            </a:lvl3pPr>
            <a:lvl4pPr marL="1828977" lvl="3" indent="-330235" algn="l">
              <a:lnSpc>
                <a:spcPct val="90000"/>
              </a:lnSpc>
              <a:spcBef>
                <a:spcPts val="503"/>
              </a:spcBef>
              <a:spcAft>
                <a:spcPts val="0"/>
              </a:spcAft>
              <a:buClr>
                <a:srgbClr val="73292A"/>
              </a:buClr>
              <a:buSzPts val="1600"/>
              <a:buChar char="•"/>
              <a:defRPr sz="1602"/>
            </a:lvl4pPr>
            <a:lvl5pPr marL="2286225" lvl="4" indent="-330235" algn="l">
              <a:lnSpc>
                <a:spcPct val="90000"/>
              </a:lnSpc>
              <a:spcBef>
                <a:spcPts val="503"/>
              </a:spcBef>
              <a:spcAft>
                <a:spcPts val="0"/>
              </a:spcAft>
              <a:buClr>
                <a:srgbClr val="73292A"/>
              </a:buClr>
              <a:buSzPts val="1600"/>
              <a:buChar char="•"/>
              <a:defRPr sz="1602"/>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pic>
        <p:nvPicPr>
          <p:cNvPr id="32" name="Google Shape;32;p25" descr="A picture containing flower, plant&#10;&#10;Description automatically generated"/>
          <p:cNvPicPr preferRelativeResize="0"/>
          <p:nvPr/>
        </p:nvPicPr>
        <p:blipFill rotWithShape="1">
          <a:blip r:embed="rId4">
            <a:alphaModFix/>
          </a:blip>
          <a:srcRect/>
          <a:stretch/>
        </p:blipFill>
        <p:spPr>
          <a:xfrm>
            <a:off x="5777239" y="2476885"/>
            <a:ext cx="749300" cy="2755900"/>
          </a:xfrm>
          <a:prstGeom prst="rect">
            <a:avLst/>
          </a:prstGeom>
          <a:noFill/>
          <a:ln>
            <a:noFill/>
          </a:ln>
        </p:spPr>
      </p:pic>
      <p:sp>
        <p:nvSpPr>
          <p:cNvPr id="33" name="Google Shape;33;p25"/>
          <p:cNvSpPr txBox="1">
            <a:spLocks noGrp="1"/>
          </p:cNvSpPr>
          <p:nvPr>
            <p:ph type="body" idx="2"/>
          </p:nvPr>
        </p:nvSpPr>
        <p:spPr>
          <a:xfrm>
            <a:off x="1225297" y="1426464"/>
            <a:ext cx="3922778" cy="4242816"/>
          </a:xfrm>
          <a:prstGeom prst="rect">
            <a:avLst/>
          </a:prstGeom>
          <a:noFill/>
          <a:ln>
            <a:noFill/>
          </a:ln>
        </p:spPr>
        <p:txBody>
          <a:bodyPr spcFirstLastPara="1" wrap="square" lIns="91425" tIns="45700" rIns="91425" bIns="45700" anchor="ctr" anchorCtr="0">
            <a:normAutofit/>
          </a:bodyPr>
          <a:lstStyle>
            <a:lvl1pPr marL="457243" lvl="0" indent="-228623" algn="ctr">
              <a:lnSpc>
                <a:spcPct val="90000"/>
              </a:lnSpc>
              <a:spcBef>
                <a:spcPts val="0"/>
              </a:spcBef>
              <a:spcAft>
                <a:spcPts val="0"/>
              </a:spcAft>
              <a:buSzPts val="30000"/>
              <a:buNone/>
              <a:defRPr sz="30005">
                <a:solidFill>
                  <a:schemeClr val="lt1"/>
                </a:solidFill>
                <a:latin typeface="Libre Baskerville"/>
                <a:ea typeface="Libre Baskerville"/>
                <a:cs typeface="Libre Baskerville"/>
                <a:sym typeface="Libre Baskerville"/>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43"/>
        <p:cNvGrpSpPr/>
        <p:nvPr/>
      </p:nvGrpSpPr>
      <p:grpSpPr>
        <a:xfrm>
          <a:off x="0" y="0"/>
          <a:ext cx="0" cy="0"/>
          <a:chOff x="0" y="0"/>
          <a:chExt cx="0" cy="0"/>
        </a:xfrm>
      </p:grpSpPr>
      <p:sp>
        <p:nvSpPr>
          <p:cNvPr id="44" name="Google Shape;44;p27"/>
          <p:cNvSpPr/>
          <p:nvPr/>
        </p:nvSpPr>
        <p:spPr>
          <a:xfrm>
            <a:off x="0" y="3377187"/>
            <a:ext cx="12192000" cy="2326577"/>
          </a:xfrm>
          <a:prstGeom prst="rect">
            <a:avLst/>
          </a:prstGeom>
          <a:solidFill>
            <a:schemeClr val="lt1"/>
          </a:solidFill>
          <a:ln>
            <a:noFill/>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b="0" i="0" u="none" strike="noStrike" cap="none">
              <a:solidFill>
                <a:schemeClr val="lt1"/>
              </a:solidFill>
              <a:latin typeface="Gill Sans"/>
              <a:ea typeface="Gill Sans"/>
              <a:cs typeface="Gill Sans"/>
              <a:sym typeface="Gill Sans"/>
            </a:endParaRPr>
          </a:p>
        </p:txBody>
      </p:sp>
      <p:pic>
        <p:nvPicPr>
          <p:cNvPr id="45" name="Google Shape;45;p27" descr="A close up of a plant&#10;&#10;Description automatically generated with low confidence"/>
          <p:cNvPicPr preferRelativeResize="0"/>
          <p:nvPr/>
        </p:nvPicPr>
        <p:blipFill rotWithShape="1">
          <a:blip r:embed="rId2">
            <a:alphaModFix/>
          </a:blip>
          <a:srcRect/>
          <a:stretch/>
        </p:blipFill>
        <p:spPr>
          <a:xfrm rot="5400000">
            <a:off x="5387324" y="3187511"/>
            <a:ext cx="1422400" cy="5283200"/>
          </a:xfrm>
          <a:prstGeom prst="rect">
            <a:avLst/>
          </a:prstGeom>
          <a:noFill/>
          <a:ln>
            <a:noFill/>
          </a:ln>
        </p:spPr>
      </p:pic>
      <p:pic>
        <p:nvPicPr>
          <p:cNvPr id="46" name="Google Shape;46;p27" descr="A picture containing bedclothes, fabric&#10;&#10;Description automatically generated"/>
          <p:cNvPicPr preferRelativeResize="0"/>
          <p:nvPr/>
        </p:nvPicPr>
        <p:blipFill rotWithShape="1">
          <a:blip r:embed="rId3">
            <a:alphaModFix/>
          </a:blip>
          <a:srcRect/>
          <a:stretch/>
        </p:blipFill>
        <p:spPr>
          <a:xfrm rot="-5400000">
            <a:off x="5400021" y="287486"/>
            <a:ext cx="1485900" cy="5372101"/>
          </a:xfrm>
          <a:prstGeom prst="rect">
            <a:avLst/>
          </a:prstGeom>
          <a:noFill/>
          <a:ln>
            <a:noFill/>
          </a:ln>
        </p:spPr>
      </p:pic>
      <p:sp>
        <p:nvSpPr>
          <p:cNvPr id="47" name="Google Shape;47;p27"/>
          <p:cNvSpPr/>
          <p:nvPr/>
        </p:nvSpPr>
        <p:spPr>
          <a:xfrm>
            <a:off x="232653" y="3633264"/>
            <a:ext cx="11740897" cy="1789752"/>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b="0" i="0" u="none" strike="noStrike" cap="none">
              <a:solidFill>
                <a:schemeClr val="lt1"/>
              </a:solidFill>
              <a:latin typeface="Gill Sans"/>
              <a:ea typeface="Gill Sans"/>
              <a:cs typeface="Gill Sans"/>
              <a:sym typeface="Gill Sans"/>
            </a:endParaRPr>
          </a:p>
        </p:txBody>
      </p:sp>
      <p:pic>
        <p:nvPicPr>
          <p:cNvPr id="48" name="Google Shape;48;p27" descr="A picture containing ceramic ware, porcelain&#10;&#10;Description automatically generated"/>
          <p:cNvPicPr preferRelativeResize="0"/>
          <p:nvPr/>
        </p:nvPicPr>
        <p:blipFill rotWithShape="1">
          <a:blip r:embed="rId4">
            <a:alphaModFix/>
          </a:blip>
          <a:srcRect/>
          <a:stretch/>
        </p:blipFill>
        <p:spPr>
          <a:xfrm rot="2590193">
            <a:off x="6957395" y="5090392"/>
            <a:ext cx="856832" cy="832526"/>
          </a:xfrm>
          <a:prstGeom prst="rect">
            <a:avLst/>
          </a:prstGeom>
          <a:noFill/>
          <a:ln>
            <a:noFill/>
          </a:ln>
        </p:spPr>
      </p:pic>
      <p:pic>
        <p:nvPicPr>
          <p:cNvPr id="49" name="Google Shape;49;p27" descr="A picture containing text&#10;&#10;Description automatically generated"/>
          <p:cNvPicPr preferRelativeResize="0"/>
          <p:nvPr/>
        </p:nvPicPr>
        <p:blipFill rotWithShape="1">
          <a:blip r:embed="rId5">
            <a:alphaModFix/>
          </a:blip>
          <a:srcRect/>
          <a:stretch/>
        </p:blipFill>
        <p:spPr>
          <a:xfrm>
            <a:off x="3362983" y="3252856"/>
            <a:ext cx="1206426" cy="621355"/>
          </a:xfrm>
          <a:prstGeom prst="rect">
            <a:avLst/>
          </a:prstGeom>
          <a:noFill/>
          <a:ln>
            <a:noFill/>
          </a:ln>
        </p:spPr>
      </p:pic>
      <p:sp>
        <p:nvSpPr>
          <p:cNvPr id="50" name="Google Shape;50;p27"/>
          <p:cNvSpPr txBox="1">
            <a:spLocks noGrp="1"/>
          </p:cNvSpPr>
          <p:nvPr>
            <p:ph type="title"/>
          </p:nvPr>
        </p:nvSpPr>
        <p:spPr>
          <a:xfrm>
            <a:off x="1153672" y="3977640"/>
            <a:ext cx="9884665" cy="73152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3"/>
              </a:buClr>
              <a:buSzPts val="4400"/>
              <a:buFont typeface="Libre Baskerville"/>
              <a:buNone/>
              <a:defRPr sz="43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7"/>
          <p:cNvSpPr txBox="1">
            <a:spLocks noGrp="1"/>
          </p:cNvSpPr>
          <p:nvPr>
            <p:ph type="body" idx="1"/>
          </p:nvPr>
        </p:nvSpPr>
        <p:spPr>
          <a:xfrm>
            <a:off x="1153672" y="4700016"/>
            <a:ext cx="9884665" cy="457200"/>
          </a:xfrm>
          <a:prstGeom prst="rect">
            <a:avLst/>
          </a:prstGeom>
          <a:noFill/>
          <a:ln>
            <a:noFill/>
          </a:ln>
        </p:spPr>
        <p:txBody>
          <a:bodyPr spcFirstLastPara="1" wrap="square" lIns="91425" tIns="45700" rIns="91425" bIns="45700" anchor="ctr" anchorCtr="0">
            <a:normAutofit/>
          </a:bodyPr>
          <a:lstStyle>
            <a:lvl1pPr marL="457243" lvl="0" indent="-228623" algn="ctr">
              <a:lnSpc>
                <a:spcPct val="90000"/>
              </a:lnSpc>
              <a:spcBef>
                <a:spcPts val="998"/>
              </a:spcBef>
              <a:spcAft>
                <a:spcPts val="0"/>
              </a:spcAft>
              <a:buSzPts val="2400"/>
              <a:buNone/>
              <a:defRPr sz="2401">
                <a:solidFill>
                  <a:srgbClr val="888888"/>
                </a:solidFill>
              </a:defRPr>
            </a:lvl1pPr>
            <a:lvl2pPr marL="914488" lvl="1" indent="-228623" algn="l">
              <a:lnSpc>
                <a:spcPct val="90000"/>
              </a:lnSpc>
              <a:spcBef>
                <a:spcPts val="503"/>
              </a:spcBef>
              <a:spcAft>
                <a:spcPts val="0"/>
              </a:spcAft>
              <a:buSzPts val="2000"/>
              <a:buNone/>
              <a:defRPr sz="2001">
                <a:solidFill>
                  <a:srgbClr val="888888"/>
                </a:solidFill>
              </a:defRPr>
            </a:lvl2pPr>
            <a:lvl3pPr marL="1371732" lvl="2" indent="-228623" algn="l">
              <a:lnSpc>
                <a:spcPct val="90000"/>
              </a:lnSpc>
              <a:spcBef>
                <a:spcPts val="503"/>
              </a:spcBef>
              <a:spcAft>
                <a:spcPts val="0"/>
              </a:spcAft>
              <a:buSzPts val="1800"/>
              <a:buNone/>
              <a:defRPr sz="1804">
                <a:solidFill>
                  <a:srgbClr val="888888"/>
                </a:solidFill>
              </a:defRPr>
            </a:lvl3pPr>
            <a:lvl4pPr marL="1828977" lvl="3" indent="-228623" algn="l">
              <a:lnSpc>
                <a:spcPct val="90000"/>
              </a:lnSpc>
              <a:spcBef>
                <a:spcPts val="503"/>
              </a:spcBef>
              <a:spcAft>
                <a:spcPts val="0"/>
              </a:spcAft>
              <a:buSzPts val="1600"/>
              <a:buNone/>
              <a:defRPr sz="1602">
                <a:solidFill>
                  <a:srgbClr val="888888"/>
                </a:solidFill>
              </a:defRPr>
            </a:lvl4pPr>
            <a:lvl5pPr marL="2286225" lvl="4" indent="-228623" algn="l">
              <a:lnSpc>
                <a:spcPct val="90000"/>
              </a:lnSpc>
              <a:spcBef>
                <a:spcPts val="503"/>
              </a:spcBef>
              <a:spcAft>
                <a:spcPts val="0"/>
              </a:spcAft>
              <a:buSzPts val="1600"/>
              <a:buNone/>
              <a:defRPr sz="1602">
                <a:solidFill>
                  <a:srgbClr val="888888"/>
                </a:solidFill>
              </a:defRPr>
            </a:lvl5pPr>
            <a:lvl6pPr marL="2743465" lvl="5" indent="-228623" algn="l">
              <a:lnSpc>
                <a:spcPct val="90000"/>
              </a:lnSpc>
              <a:spcBef>
                <a:spcPts val="503"/>
              </a:spcBef>
              <a:spcAft>
                <a:spcPts val="0"/>
              </a:spcAft>
              <a:buClr>
                <a:srgbClr val="888888"/>
              </a:buClr>
              <a:buSzPts val="1600"/>
              <a:buNone/>
              <a:defRPr sz="1602">
                <a:solidFill>
                  <a:srgbClr val="888888"/>
                </a:solidFill>
              </a:defRPr>
            </a:lvl6pPr>
            <a:lvl7pPr marL="3200713" lvl="6" indent="-228623" algn="l">
              <a:lnSpc>
                <a:spcPct val="90000"/>
              </a:lnSpc>
              <a:spcBef>
                <a:spcPts val="503"/>
              </a:spcBef>
              <a:spcAft>
                <a:spcPts val="0"/>
              </a:spcAft>
              <a:buClr>
                <a:srgbClr val="888888"/>
              </a:buClr>
              <a:buSzPts val="1600"/>
              <a:buNone/>
              <a:defRPr sz="1602">
                <a:solidFill>
                  <a:srgbClr val="888888"/>
                </a:solidFill>
              </a:defRPr>
            </a:lvl7pPr>
            <a:lvl8pPr marL="3657954" lvl="7" indent="-228623" algn="l">
              <a:lnSpc>
                <a:spcPct val="90000"/>
              </a:lnSpc>
              <a:spcBef>
                <a:spcPts val="503"/>
              </a:spcBef>
              <a:spcAft>
                <a:spcPts val="0"/>
              </a:spcAft>
              <a:buClr>
                <a:srgbClr val="888888"/>
              </a:buClr>
              <a:buSzPts val="1600"/>
              <a:buNone/>
              <a:defRPr sz="1602">
                <a:solidFill>
                  <a:srgbClr val="888888"/>
                </a:solidFill>
              </a:defRPr>
            </a:lvl8pPr>
            <a:lvl9pPr marL="4115202" lvl="8" indent="-228623" algn="l">
              <a:lnSpc>
                <a:spcPct val="90000"/>
              </a:lnSpc>
              <a:spcBef>
                <a:spcPts val="503"/>
              </a:spcBef>
              <a:spcAft>
                <a:spcPts val="0"/>
              </a:spcAft>
              <a:buClr>
                <a:srgbClr val="888888"/>
              </a:buClr>
              <a:buSzPts val="1600"/>
              <a:buNone/>
              <a:defRPr sz="1602">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52"/>
        <p:cNvGrpSpPr/>
        <p:nvPr/>
      </p:nvGrpSpPr>
      <p:grpSpPr>
        <a:xfrm>
          <a:off x="0" y="0"/>
          <a:ext cx="0" cy="0"/>
          <a:chOff x="0" y="0"/>
          <a:chExt cx="0" cy="0"/>
        </a:xfrm>
      </p:grpSpPr>
      <p:sp>
        <p:nvSpPr>
          <p:cNvPr id="53" name="Google Shape;53;p28"/>
          <p:cNvSpPr txBox="1">
            <a:spLocks noGrp="1"/>
          </p:cNvSpPr>
          <p:nvPr>
            <p:ph type="ftr" idx="11"/>
          </p:nvPr>
        </p:nvSpPr>
        <p:spPr>
          <a:xfrm>
            <a:off x="228605" y="6356352"/>
            <a:ext cx="4114799"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8"/>
          <p:cNvSpPr txBox="1">
            <a:spLocks noGrp="1"/>
          </p:cNvSpPr>
          <p:nvPr>
            <p:ph type="sldNum" idx="12"/>
          </p:nvPr>
        </p:nvSpPr>
        <p:spPr>
          <a:xfrm>
            <a:off x="9208010" y="6356352"/>
            <a:ext cx="2743201" cy="3651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green">
  <p:cSld name="Title and Content green">
    <p:bg>
      <p:bgPr>
        <a:solidFill>
          <a:schemeClr val="dk2"/>
        </a:solidFill>
        <a:effectLst/>
      </p:bgPr>
    </p:bg>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838204" y="380999"/>
            <a:ext cx="10515601" cy="13258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atin typeface="Libre Baskerville"/>
                <a:ea typeface="Libre Baskerville"/>
                <a:cs typeface="Libre Baskerville"/>
                <a:sym typeface="Libre Baskervil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0"/>
          <p:cNvSpPr txBox="1">
            <a:spLocks noGrp="1"/>
          </p:cNvSpPr>
          <p:nvPr>
            <p:ph type="body" idx="1"/>
          </p:nvPr>
        </p:nvSpPr>
        <p:spPr>
          <a:xfrm>
            <a:off x="609600" y="1600200"/>
            <a:ext cx="10972800" cy="4572000"/>
          </a:xfrm>
          <a:prstGeom prst="rect">
            <a:avLst/>
          </a:prstGeom>
          <a:noFill/>
          <a:ln>
            <a:noFill/>
          </a:ln>
        </p:spPr>
        <p:txBody>
          <a:bodyPr spcFirstLastPara="1" wrap="square" lIns="91425" tIns="45700" rIns="91425" bIns="45700" anchor="t" anchorCtr="0">
            <a:normAutofit/>
          </a:bodyPr>
          <a:lstStyle>
            <a:lvl1pPr marL="457243" lvl="0" indent="-406436" algn="l">
              <a:lnSpc>
                <a:spcPct val="90000"/>
              </a:lnSpc>
              <a:spcBef>
                <a:spcPts val="998"/>
              </a:spcBef>
              <a:spcAft>
                <a:spcPts val="0"/>
              </a:spcAft>
              <a:buSzPts val="2800"/>
              <a:buChar char="•"/>
              <a:defRPr>
                <a:latin typeface="Gill Sans"/>
                <a:ea typeface="Gill Sans"/>
                <a:cs typeface="Gill Sans"/>
                <a:sym typeface="Gill Sans"/>
              </a:defRPr>
            </a:lvl1pPr>
            <a:lvl2pPr marL="914488" lvl="1" indent="-381039" algn="l">
              <a:lnSpc>
                <a:spcPct val="90000"/>
              </a:lnSpc>
              <a:spcBef>
                <a:spcPts val="503"/>
              </a:spcBef>
              <a:spcAft>
                <a:spcPts val="0"/>
              </a:spcAft>
              <a:buSzPts val="2400"/>
              <a:buChar char="•"/>
              <a:defRPr>
                <a:latin typeface="Gill Sans"/>
                <a:ea typeface="Gill Sans"/>
                <a:cs typeface="Gill Sans"/>
                <a:sym typeface="Gill Sans"/>
              </a:defRPr>
            </a:lvl2pPr>
            <a:lvl3pPr marL="1371732" lvl="2" indent="-355631" algn="l">
              <a:lnSpc>
                <a:spcPct val="90000"/>
              </a:lnSpc>
              <a:spcBef>
                <a:spcPts val="503"/>
              </a:spcBef>
              <a:spcAft>
                <a:spcPts val="0"/>
              </a:spcAft>
              <a:buSzPts val="2000"/>
              <a:buChar char="•"/>
              <a:defRPr>
                <a:latin typeface="Gill Sans"/>
                <a:ea typeface="Gill Sans"/>
                <a:cs typeface="Gill Sans"/>
                <a:sym typeface="Gill Sans"/>
              </a:defRPr>
            </a:lvl3pPr>
            <a:lvl4pPr marL="1828977" lvl="3" indent="-342931" algn="l">
              <a:lnSpc>
                <a:spcPct val="90000"/>
              </a:lnSpc>
              <a:spcBef>
                <a:spcPts val="503"/>
              </a:spcBef>
              <a:spcAft>
                <a:spcPts val="0"/>
              </a:spcAft>
              <a:buSzPts val="1800"/>
              <a:buChar char="•"/>
              <a:defRPr>
                <a:latin typeface="Gill Sans"/>
                <a:ea typeface="Gill Sans"/>
                <a:cs typeface="Gill Sans"/>
                <a:sym typeface="Gill Sans"/>
              </a:defRPr>
            </a:lvl4pPr>
            <a:lvl5pPr marL="2286225" lvl="4" indent="-342931" algn="l">
              <a:lnSpc>
                <a:spcPct val="90000"/>
              </a:lnSpc>
              <a:spcBef>
                <a:spcPts val="503"/>
              </a:spcBef>
              <a:spcAft>
                <a:spcPts val="0"/>
              </a:spcAft>
              <a:buSzPts val="1800"/>
              <a:buChar char="•"/>
              <a:defRPr>
                <a:latin typeface="Gill Sans"/>
                <a:ea typeface="Gill Sans"/>
                <a:cs typeface="Gill Sans"/>
                <a:sym typeface="Gill Sans"/>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63" name="Google Shape;63;p30"/>
          <p:cNvSpPr txBox="1">
            <a:spLocks noGrp="1"/>
          </p:cNvSpPr>
          <p:nvPr>
            <p:ph type="ftr" idx="11"/>
          </p:nvPr>
        </p:nvSpPr>
        <p:spPr>
          <a:xfrm>
            <a:off x="228605" y="6356352"/>
            <a:ext cx="4114799"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9208010" y="6356352"/>
            <a:ext cx="2743201" cy="3651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65"/>
        <p:cNvGrpSpPr/>
        <p:nvPr/>
      </p:nvGrpSpPr>
      <p:grpSpPr>
        <a:xfrm>
          <a:off x="0" y="0"/>
          <a:ext cx="0" cy="0"/>
          <a:chOff x="0" y="0"/>
          <a:chExt cx="0" cy="0"/>
        </a:xfrm>
      </p:grpSpPr>
      <p:pic>
        <p:nvPicPr>
          <p:cNvPr id="66" name="Google Shape;66;p31" descr="A picture containing fabric&#10;&#10;Description automatically generated"/>
          <p:cNvPicPr preferRelativeResize="0"/>
          <p:nvPr/>
        </p:nvPicPr>
        <p:blipFill rotWithShape="1">
          <a:blip r:embed="rId2">
            <a:alphaModFix/>
          </a:blip>
          <a:srcRect/>
          <a:stretch/>
        </p:blipFill>
        <p:spPr>
          <a:xfrm>
            <a:off x="5667019" y="1162702"/>
            <a:ext cx="1562100" cy="4394200"/>
          </a:xfrm>
          <a:prstGeom prst="rect">
            <a:avLst/>
          </a:prstGeom>
          <a:noFill/>
          <a:ln>
            <a:noFill/>
          </a:ln>
        </p:spPr>
      </p:pic>
      <p:sp>
        <p:nvSpPr>
          <p:cNvPr id="67" name="Google Shape;67;p31"/>
          <p:cNvSpPr/>
          <p:nvPr/>
        </p:nvSpPr>
        <p:spPr>
          <a:xfrm>
            <a:off x="0" y="2"/>
            <a:ext cx="6096000" cy="6869575"/>
          </a:xfrm>
          <a:prstGeom prst="rect">
            <a:avLst/>
          </a:prstGeom>
          <a:solidFill>
            <a:schemeClr val="dk2"/>
          </a:solidFill>
          <a:ln>
            <a:noFill/>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pic>
        <p:nvPicPr>
          <p:cNvPr id="68" name="Google Shape;68;p31" descr="A picture containing flower, plant&#10;&#10;Description automatically generated"/>
          <p:cNvPicPr preferRelativeResize="0"/>
          <p:nvPr/>
        </p:nvPicPr>
        <p:blipFill rotWithShape="1">
          <a:blip r:embed="rId3">
            <a:alphaModFix/>
          </a:blip>
          <a:srcRect/>
          <a:stretch/>
        </p:blipFill>
        <p:spPr>
          <a:xfrm>
            <a:off x="5777239" y="2476885"/>
            <a:ext cx="749300" cy="2755900"/>
          </a:xfrm>
          <a:prstGeom prst="rect">
            <a:avLst/>
          </a:prstGeom>
          <a:noFill/>
          <a:ln>
            <a:noFill/>
          </a:ln>
        </p:spPr>
      </p:pic>
      <p:pic>
        <p:nvPicPr>
          <p:cNvPr id="69" name="Google Shape;69;p31" descr="A close-up of a flower&#10;&#10;Description automatically generated with low confidence"/>
          <p:cNvPicPr preferRelativeResize="0"/>
          <p:nvPr/>
        </p:nvPicPr>
        <p:blipFill rotWithShape="1">
          <a:blip r:embed="rId4">
            <a:alphaModFix/>
          </a:blip>
          <a:srcRect/>
          <a:stretch/>
        </p:blipFill>
        <p:spPr>
          <a:xfrm>
            <a:off x="2319814" y="1695835"/>
            <a:ext cx="1155700" cy="4318000"/>
          </a:xfrm>
          <a:prstGeom prst="rect">
            <a:avLst/>
          </a:prstGeom>
          <a:noFill/>
          <a:ln>
            <a:noFill/>
          </a:ln>
        </p:spPr>
      </p:pic>
      <p:pic>
        <p:nvPicPr>
          <p:cNvPr id="70" name="Google Shape;70;p31" descr="A close-up of a flower&#10;&#10;Description automatically generated with low confidence"/>
          <p:cNvPicPr preferRelativeResize="0"/>
          <p:nvPr/>
        </p:nvPicPr>
        <p:blipFill rotWithShape="1">
          <a:blip r:embed="rId4">
            <a:alphaModFix/>
          </a:blip>
          <a:srcRect/>
          <a:stretch/>
        </p:blipFill>
        <p:spPr>
          <a:xfrm>
            <a:off x="2366752" y="381918"/>
            <a:ext cx="1155700" cy="4318000"/>
          </a:xfrm>
          <a:prstGeom prst="rect">
            <a:avLst/>
          </a:prstGeom>
          <a:noFill/>
          <a:ln>
            <a:noFill/>
          </a:ln>
        </p:spPr>
      </p:pic>
      <p:sp>
        <p:nvSpPr>
          <p:cNvPr id="71" name="Google Shape;71;p31"/>
          <p:cNvSpPr/>
          <p:nvPr/>
        </p:nvSpPr>
        <p:spPr>
          <a:xfrm>
            <a:off x="1024134" y="2162947"/>
            <a:ext cx="3794761" cy="2536971"/>
          </a:xfrm>
          <a:prstGeom prst="rect">
            <a:avLst/>
          </a:prstGeom>
          <a:solidFill>
            <a:schemeClr val="lt1"/>
          </a:solidFill>
          <a:ln>
            <a:noFill/>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sp>
        <p:nvSpPr>
          <p:cNvPr id="72" name="Google Shape;72;p31"/>
          <p:cNvSpPr/>
          <p:nvPr/>
        </p:nvSpPr>
        <p:spPr>
          <a:xfrm>
            <a:off x="1131659" y="2264501"/>
            <a:ext cx="3585548" cy="2335427"/>
          </a:xfrm>
          <a:prstGeom prst="rect">
            <a:avLst/>
          </a:prstGeom>
          <a:noFill/>
          <a:ln w="12700" cap="flat" cmpd="sng">
            <a:solidFill>
              <a:schemeClr val="accent1"/>
            </a:solidFill>
            <a:prstDash val="solid"/>
            <a:miter lim="800000"/>
            <a:headEnd type="none" w="sm" len="sm"/>
            <a:tailEnd type="none" w="sm" len="sm"/>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sp>
        <p:nvSpPr>
          <p:cNvPr id="73" name="Google Shape;73;p31"/>
          <p:cNvSpPr txBox="1">
            <a:spLocks noGrp="1"/>
          </p:cNvSpPr>
          <p:nvPr>
            <p:ph type="title"/>
          </p:nvPr>
        </p:nvSpPr>
        <p:spPr>
          <a:xfrm>
            <a:off x="1472188" y="2889504"/>
            <a:ext cx="2852928" cy="108813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1"/>
          <p:cNvSpPr txBox="1">
            <a:spLocks noGrp="1"/>
          </p:cNvSpPr>
          <p:nvPr>
            <p:ph type="body" idx="1"/>
          </p:nvPr>
        </p:nvSpPr>
        <p:spPr>
          <a:xfrm>
            <a:off x="8211313" y="2011680"/>
            <a:ext cx="2999232" cy="2843784"/>
          </a:xfrm>
          <a:prstGeom prst="rect">
            <a:avLst/>
          </a:prstGeom>
          <a:noFill/>
          <a:ln>
            <a:noFill/>
          </a:ln>
        </p:spPr>
        <p:txBody>
          <a:bodyPr spcFirstLastPara="1" wrap="square" lIns="91425" tIns="45700" rIns="91425" bIns="45700" anchor="ctr" anchorCtr="0">
            <a:normAutofit/>
          </a:bodyPr>
          <a:lstStyle>
            <a:lvl1pPr marL="457243" lvl="0" indent="-228623" algn="l">
              <a:lnSpc>
                <a:spcPct val="150000"/>
              </a:lnSpc>
              <a:spcBef>
                <a:spcPts val="998"/>
              </a:spcBef>
              <a:spcAft>
                <a:spcPts val="0"/>
              </a:spcAft>
              <a:buSzPts val="2400"/>
              <a:buNone/>
              <a:defRPr sz="2401">
                <a:latin typeface="Gill Sans"/>
                <a:ea typeface="Gill Sans"/>
                <a:cs typeface="Gill Sans"/>
                <a:sym typeface="Gill Sans"/>
              </a:defRPr>
            </a:lvl1pPr>
            <a:lvl2pPr marL="914488" lvl="1" indent="-355631" algn="l">
              <a:lnSpc>
                <a:spcPct val="150000"/>
              </a:lnSpc>
              <a:spcBef>
                <a:spcPts val="503"/>
              </a:spcBef>
              <a:spcAft>
                <a:spcPts val="0"/>
              </a:spcAft>
              <a:buSzPts val="2000"/>
              <a:buChar char="•"/>
              <a:defRPr sz="2001">
                <a:latin typeface="Gill Sans"/>
                <a:ea typeface="Gill Sans"/>
                <a:cs typeface="Gill Sans"/>
                <a:sym typeface="Gill Sans"/>
              </a:defRPr>
            </a:lvl2pPr>
            <a:lvl3pPr marL="1371732" lvl="2" indent="-330235" algn="ctr">
              <a:lnSpc>
                <a:spcPct val="90000"/>
              </a:lnSpc>
              <a:spcBef>
                <a:spcPts val="503"/>
              </a:spcBef>
              <a:spcAft>
                <a:spcPts val="0"/>
              </a:spcAft>
              <a:buSzPts val="1600"/>
              <a:buChar char="•"/>
              <a:defRPr sz="1602">
                <a:latin typeface="Gill Sans"/>
                <a:ea typeface="Gill Sans"/>
                <a:cs typeface="Gill Sans"/>
                <a:sym typeface="Gill Sans"/>
              </a:defRPr>
            </a:lvl3pPr>
            <a:lvl4pPr marL="1828977" lvl="3" indent="-317532" algn="ctr">
              <a:lnSpc>
                <a:spcPct val="90000"/>
              </a:lnSpc>
              <a:spcBef>
                <a:spcPts val="503"/>
              </a:spcBef>
              <a:spcAft>
                <a:spcPts val="0"/>
              </a:spcAft>
              <a:buSzPts val="1400"/>
              <a:buChar char="•"/>
              <a:defRPr sz="1399">
                <a:latin typeface="Gill Sans"/>
                <a:ea typeface="Gill Sans"/>
                <a:cs typeface="Gill Sans"/>
                <a:sym typeface="Gill Sans"/>
              </a:defRPr>
            </a:lvl4pPr>
            <a:lvl5pPr marL="2286225" lvl="4" indent="-317532" algn="ctr">
              <a:lnSpc>
                <a:spcPct val="90000"/>
              </a:lnSpc>
              <a:spcBef>
                <a:spcPts val="503"/>
              </a:spcBef>
              <a:spcAft>
                <a:spcPts val="0"/>
              </a:spcAft>
              <a:buSzPts val="1400"/>
              <a:buChar char="•"/>
              <a:defRPr sz="1399">
                <a:latin typeface="Gill Sans"/>
                <a:ea typeface="Gill Sans"/>
                <a:cs typeface="Gill Sans"/>
                <a:sym typeface="Gill Sans"/>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solidFill>
          <a:schemeClr val="dk2"/>
        </a:solidFill>
        <a:effectLst/>
      </p:bgPr>
    </p:bg>
    <p:spTree>
      <p:nvGrpSpPr>
        <p:cNvPr id="1" name="Shape 75"/>
        <p:cNvGrpSpPr/>
        <p:nvPr/>
      </p:nvGrpSpPr>
      <p:grpSpPr>
        <a:xfrm>
          <a:off x="0" y="0"/>
          <a:ext cx="0" cy="0"/>
          <a:chOff x="0" y="0"/>
          <a:chExt cx="0" cy="0"/>
        </a:xfrm>
      </p:grpSpPr>
      <p:sp>
        <p:nvSpPr>
          <p:cNvPr id="76" name="Google Shape;76;p32"/>
          <p:cNvSpPr/>
          <p:nvPr/>
        </p:nvSpPr>
        <p:spPr>
          <a:xfrm>
            <a:off x="0" y="1533953"/>
            <a:ext cx="12192000" cy="3790100"/>
          </a:xfrm>
          <a:prstGeom prst="rect">
            <a:avLst/>
          </a:prstGeom>
          <a:solidFill>
            <a:schemeClr val="lt1"/>
          </a:solidFill>
          <a:ln>
            <a:noFill/>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pic>
        <p:nvPicPr>
          <p:cNvPr id="77" name="Google Shape;77;p32" descr="A picture containing fabric&#10;&#10;Description automatically generated"/>
          <p:cNvPicPr preferRelativeResize="0"/>
          <p:nvPr/>
        </p:nvPicPr>
        <p:blipFill rotWithShape="1">
          <a:blip r:embed="rId2">
            <a:alphaModFix/>
          </a:blip>
          <a:srcRect/>
          <a:stretch/>
        </p:blipFill>
        <p:spPr>
          <a:xfrm rot="-5400000">
            <a:off x="5056239" y="-1772978"/>
            <a:ext cx="2147049" cy="6039668"/>
          </a:xfrm>
          <a:prstGeom prst="rect">
            <a:avLst/>
          </a:prstGeom>
          <a:noFill/>
          <a:ln>
            <a:noFill/>
          </a:ln>
        </p:spPr>
      </p:pic>
      <p:sp>
        <p:nvSpPr>
          <p:cNvPr id="78" name="Google Shape;78;p32"/>
          <p:cNvSpPr/>
          <p:nvPr/>
        </p:nvSpPr>
        <p:spPr>
          <a:xfrm>
            <a:off x="225556" y="1796145"/>
            <a:ext cx="11740897" cy="3265713"/>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pic>
        <p:nvPicPr>
          <p:cNvPr id="79" name="Google Shape;79;p32" descr="A picture containing flower, plant&#10;&#10;Description automatically generated"/>
          <p:cNvPicPr preferRelativeResize="0"/>
          <p:nvPr/>
        </p:nvPicPr>
        <p:blipFill rotWithShape="1">
          <a:blip r:embed="rId3">
            <a:alphaModFix/>
          </a:blip>
          <a:srcRect/>
          <a:stretch/>
        </p:blipFill>
        <p:spPr>
          <a:xfrm rot="-5400000">
            <a:off x="6307544" y="-287016"/>
            <a:ext cx="1051335" cy="3866771"/>
          </a:xfrm>
          <a:prstGeom prst="rect">
            <a:avLst/>
          </a:prstGeom>
          <a:noFill/>
          <a:ln>
            <a:noFill/>
          </a:ln>
        </p:spPr>
      </p:pic>
      <p:pic>
        <p:nvPicPr>
          <p:cNvPr id="80" name="Google Shape;80;p32" descr="A picture containing mollusk, insect&#10;&#10;Description automatically generated"/>
          <p:cNvPicPr preferRelativeResize="0"/>
          <p:nvPr/>
        </p:nvPicPr>
        <p:blipFill rotWithShape="1">
          <a:blip r:embed="rId4">
            <a:alphaModFix/>
          </a:blip>
          <a:srcRect/>
          <a:stretch/>
        </p:blipFill>
        <p:spPr>
          <a:xfrm>
            <a:off x="5492228" y="4923384"/>
            <a:ext cx="1207554" cy="354511"/>
          </a:xfrm>
          <a:prstGeom prst="rect">
            <a:avLst/>
          </a:prstGeom>
          <a:noFill/>
          <a:ln>
            <a:noFill/>
          </a:ln>
        </p:spPr>
      </p:pic>
      <p:sp>
        <p:nvSpPr>
          <p:cNvPr id="81" name="Google Shape;81;p32"/>
          <p:cNvSpPr txBox="1">
            <a:spLocks noGrp="1"/>
          </p:cNvSpPr>
          <p:nvPr>
            <p:ph type="title"/>
          </p:nvPr>
        </p:nvSpPr>
        <p:spPr>
          <a:xfrm>
            <a:off x="1743461" y="2404872"/>
            <a:ext cx="8705088" cy="200253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accent3"/>
              </a:buClr>
              <a:buSzPts val="4400"/>
              <a:buFont typeface="Libre Baskerville"/>
              <a:buNone/>
              <a:defRPr sz="43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2"/>
          <p:cNvSpPr txBox="1">
            <a:spLocks noGrp="1"/>
          </p:cNvSpPr>
          <p:nvPr>
            <p:ph type="body" idx="1"/>
          </p:nvPr>
        </p:nvSpPr>
        <p:spPr>
          <a:xfrm>
            <a:off x="1743455" y="3964517"/>
            <a:ext cx="8705090" cy="457200"/>
          </a:xfrm>
          <a:prstGeom prst="rect">
            <a:avLst/>
          </a:prstGeom>
          <a:noFill/>
          <a:ln>
            <a:noFill/>
          </a:ln>
        </p:spPr>
        <p:txBody>
          <a:bodyPr spcFirstLastPara="1" wrap="square" lIns="91425" tIns="45700" rIns="91425" bIns="45700" anchor="ctr" anchorCtr="0">
            <a:normAutofit/>
          </a:bodyPr>
          <a:lstStyle>
            <a:lvl1pPr marL="457243" lvl="0" indent="-228623" algn="ctr">
              <a:lnSpc>
                <a:spcPct val="90000"/>
              </a:lnSpc>
              <a:spcBef>
                <a:spcPts val="998"/>
              </a:spcBef>
              <a:spcAft>
                <a:spcPts val="0"/>
              </a:spcAft>
              <a:buSzPts val="2400"/>
              <a:buNone/>
              <a:defRPr sz="2401">
                <a:solidFill>
                  <a:schemeClr val="accent3"/>
                </a:solidFill>
              </a:defRPr>
            </a:lvl1pPr>
            <a:lvl2pPr marL="914488" lvl="1" indent="-228623" algn="l">
              <a:lnSpc>
                <a:spcPct val="90000"/>
              </a:lnSpc>
              <a:spcBef>
                <a:spcPts val="503"/>
              </a:spcBef>
              <a:spcAft>
                <a:spcPts val="0"/>
              </a:spcAft>
              <a:buSzPts val="2000"/>
              <a:buNone/>
              <a:defRPr sz="2001">
                <a:solidFill>
                  <a:srgbClr val="888888"/>
                </a:solidFill>
              </a:defRPr>
            </a:lvl2pPr>
            <a:lvl3pPr marL="1371732" lvl="2" indent="-228623" algn="l">
              <a:lnSpc>
                <a:spcPct val="90000"/>
              </a:lnSpc>
              <a:spcBef>
                <a:spcPts val="503"/>
              </a:spcBef>
              <a:spcAft>
                <a:spcPts val="0"/>
              </a:spcAft>
              <a:buSzPts val="1800"/>
              <a:buNone/>
              <a:defRPr sz="1804">
                <a:solidFill>
                  <a:srgbClr val="888888"/>
                </a:solidFill>
              </a:defRPr>
            </a:lvl3pPr>
            <a:lvl4pPr marL="1828977" lvl="3" indent="-228623" algn="l">
              <a:lnSpc>
                <a:spcPct val="90000"/>
              </a:lnSpc>
              <a:spcBef>
                <a:spcPts val="503"/>
              </a:spcBef>
              <a:spcAft>
                <a:spcPts val="0"/>
              </a:spcAft>
              <a:buSzPts val="1600"/>
              <a:buNone/>
              <a:defRPr sz="1602">
                <a:solidFill>
                  <a:srgbClr val="888888"/>
                </a:solidFill>
              </a:defRPr>
            </a:lvl4pPr>
            <a:lvl5pPr marL="2286225" lvl="4" indent="-228623" algn="l">
              <a:lnSpc>
                <a:spcPct val="90000"/>
              </a:lnSpc>
              <a:spcBef>
                <a:spcPts val="503"/>
              </a:spcBef>
              <a:spcAft>
                <a:spcPts val="0"/>
              </a:spcAft>
              <a:buSzPts val="1600"/>
              <a:buNone/>
              <a:defRPr sz="1602">
                <a:solidFill>
                  <a:srgbClr val="888888"/>
                </a:solidFill>
              </a:defRPr>
            </a:lvl5pPr>
            <a:lvl6pPr marL="2743465" lvl="5" indent="-228623" algn="l">
              <a:lnSpc>
                <a:spcPct val="90000"/>
              </a:lnSpc>
              <a:spcBef>
                <a:spcPts val="503"/>
              </a:spcBef>
              <a:spcAft>
                <a:spcPts val="0"/>
              </a:spcAft>
              <a:buClr>
                <a:srgbClr val="888888"/>
              </a:buClr>
              <a:buSzPts val="1600"/>
              <a:buNone/>
              <a:defRPr sz="1602">
                <a:solidFill>
                  <a:srgbClr val="888888"/>
                </a:solidFill>
              </a:defRPr>
            </a:lvl6pPr>
            <a:lvl7pPr marL="3200713" lvl="6" indent="-228623" algn="l">
              <a:lnSpc>
                <a:spcPct val="90000"/>
              </a:lnSpc>
              <a:spcBef>
                <a:spcPts val="503"/>
              </a:spcBef>
              <a:spcAft>
                <a:spcPts val="0"/>
              </a:spcAft>
              <a:buClr>
                <a:srgbClr val="888888"/>
              </a:buClr>
              <a:buSzPts val="1600"/>
              <a:buNone/>
              <a:defRPr sz="1602">
                <a:solidFill>
                  <a:srgbClr val="888888"/>
                </a:solidFill>
              </a:defRPr>
            </a:lvl7pPr>
            <a:lvl8pPr marL="3657954" lvl="7" indent="-228623" algn="l">
              <a:lnSpc>
                <a:spcPct val="90000"/>
              </a:lnSpc>
              <a:spcBef>
                <a:spcPts val="503"/>
              </a:spcBef>
              <a:spcAft>
                <a:spcPts val="0"/>
              </a:spcAft>
              <a:buClr>
                <a:srgbClr val="888888"/>
              </a:buClr>
              <a:buSzPts val="1600"/>
              <a:buNone/>
              <a:defRPr sz="1602">
                <a:solidFill>
                  <a:srgbClr val="888888"/>
                </a:solidFill>
              </a:defRPr>
            </a:lvl8pPr>
            <a:lvl9pPr marL="4115202" lvl="8" indent="-228623" algn="l">
              <a:lnSpc>
                <a:spcPct val="90000"/>
              </a:lnSpc>
              <a:spcBef>
                <a:spcPts val="503"/>
              </a:spcBef>
              <a:spcAft>
                <a:spcPts val="0"/>
              </a:spcAft>
              <a:buClr>
                <a:srgbClr val="888888"/>
              </a:buClr>
              <a:buSzPts val="1600"/>
              <a:buNone/>
              <a:defRPr sz="1602">
                <a:solidFill>
                  <a:srgbClr val="888888"/>
                </a:solidFill>
              </a:defRPr>
            </a:lvl9pPr>
          </a:lstStyle>
          <a:p>
            <a:endParaRPr/>
          </a:p>
        </p:txBody>
      </p:sp>
      <p:sp>
        <p:nvSpPr>
          <p:cNvPr id="83" name="Google Shape;83;p32"/>
          <p:cNvSpPr txBox="1">
            <a:spLocks noGrp="1"/>
          </p:cNvSpPr>
          <p:nvPr>
            <p:ph type="body" idx="2"/>
          </p:nvPr>
        </p:nvSpPr>
        <p:spPr>
          <a:xfrm>
            <a:off x="10149668" y="3189070"/>
            <a:ext cx="945474" cy="1936749"/>
          </a:xfrm>
          <a:prstGeom prst="rect">
            <a:avLst/>
          </a:prstGeom>
          <a:noFill/>
          <a:ln>
            <a:noFill/>
          </a:ln>
        </p:spPr>
        <p:txBody>
          <a:bodyPr spcFirstLastPara="1" wrap="square" lIns="91425" tIns="45700" rIns="91425" bIns="45700" anchor="t" anchorCtr="0">
            <a:noAutofit/>
          </a:bodyPr>
          <a:lstStyle>
            <a:lvl1pPr marL="457243" lvl="0" indent="-228623" algn="l">
              <a:lnSpc>
                <a:spcPct val="90000"/>
              </a:lnSpc>
              <a:spcBef>
                <a:spcPts val="998"/>
              </a:spcBef>
              <a:spcAft>
                <a:spcPts val="0"/>
              </a:spcAft>
              <a:buSzPts val="14000"/>
              <a:buNone/>
              <a:defRPr sz="14004" b="1">
                <a:solidFill>
                  <a:schemeClr val="dk2"/>
                </a:solidFill>
                <a:latin typeface="Libre Baskerville"/>
                <a:ea typeface="Libre Baskerville"/>
                <a:cs typeface="Libre Baskerville"/>
                <a:sym typeface="Libre Baskerville"/>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84" name="Google Shape;84;p32"/>
          <p:cNvSpPr txBox="1">
            <a:spLocks noGrp="1"/>
          </p:cNvSpPr>
          <p:nvPr>
            <p:ph type="body" idx="3"/>
          </p:nvPr>
        </p:nvSpPr>
        <p:spPr>
          <a:xfrm>
            <a:off x="1033185" y="2136569"/>
            <a:ext cx="941833" cy="1936749"/>
          </a:xfrm>
          <a:prstGeom prst="rect">
            <a:avLst/>
          </a:prstGeom>
          <a:noFill/>
          <a:ln>
            <a:noFill/>
          </a:ln>
        </p:spPr>
        <p:txBody>
          <a:bodyPr spcFirstLastPara="1" wrap="square" lIns="91425" tIns="45700" rIns="91425" bIns="45700" anchor="t" anchorCtr="0">
            <a:noAutofit/>
          </a:bodyPr>
          <a:lstStyle>
            <a:lvl1pPr marL="457243" lvl="0" indent="-228623" algn="l">
              <a:lnSpc>
                <a:spcPct val="90000"/>
              </a:lnSpc>
              <a:spcBef>
                <a:spcPts val="998"/>
              </a:spcBef>
              <a:spcAft>
                <a:spcPts val="0"/>
              </a:spcAft>
              <a:buSzPts val="14000"/>
              <a:buNone/>
              <a:defRPr sz="14004" b="1">
                <a:solidFill>
                  <a:schemeClr val="dk2"/>
                </a:solidFill>
                <a:latin typeface="Libre Baskerville"/>
                <a:ea typeface="Libre Baskerville"/>
                <a:cs typeface="Libre Baskerville"/>
                <a:sym typeface="Libre Baskerville"/>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chemeClr val="dk2"/>
        </a:solidFill>
        <a:effectLst/>
      </p:bgPr>
    </p:bg>
    <p:spTree>
      <p:nvGrpSpPr>
        <p:cNvPr id="1" name="Shape 85"/>
        <p:cNvGrpSpPr/>
        <p:nvPr/>
      </p:nvGrpSpPr>
      <p:grpSpPr>
        <a:xfrm>
          <a:off x="0" y="0"/>
          <a:ext cx="0" cy="0"/>
          <a:chOff x="0" y="0"/>
          <a:chExt cx="0" cy="0"/>
        </a:xfrm>
      </p:grpSpPr>
      <p:sp>
        <p:nvSpPr>
          <p:cNvPr id="86" name="Google Shape;86;p33"/>
          <p:cNvSpPr/>
          <p:nvPr/>
        </p:nvSpPr>
        <p:spPr>
          <a:xfrm>
            <a:off x="553443" y="2"/>
            <a:ext cx="11105522" cy="6244617"/>
          </a:xfrm>
          <a:prstGeom prst="rect">
            <a:avLst/>
          </a:prstGeom>
          <a:solidFill>
            <a:schemeClr val="lt1"/>
          </a:solidFill>
          <a:ln>
            <a:noFill/>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sp>
        <p:nvSpPr>
          <p:cNvPr id="87" name="Google Shape;87;p33"/>
          <p:cNvSpPr/>
          <p:nvPr/>
        </p:nvSpPr>
        <p:spPr>
          <a:xfrm>
            <a:off x="877586" y="1"/>
            <a:ext cx="10460968" cy="5872780"/>
          </a:xfrm>
          <a:prstGeom prst="rect">
            <a:avLst/>
          </a:prstGeom>
          <a:noFill/>
          <a:ln w="12700" cap="flat" cmpd="sng">
            <a:solidFill>
              <a:schemeClr val="accent1"/>
            </a:solidFill>
            <a:prstDash val="solid"/>
            <a:miter lim="800000"/>
            <a:headEnd type="none" w="sm" len="sm"/>
            <a:tailEnd type="none" w="sm" len="sm"/>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pic>
        <p:nvPicPr>
          <p:cNvPr id="88" name="Google Shape;88;p33" descr="A picture containing mollusk, insect&#10;&#10;Description automatically generated"/>
          <p:cNvPicPr preferRelativeResize="0"/>
          <p:nvPr/>
        </p:nvPicPr>
        <p:blipFill rotWithShape="1">
          <a:blip r:embed="rId2">
            <a:alphaModFix/>
          </a:blip>
          <a:srcRect/>
          <a:stretch/>
        </p:blipFill>
        <p:spPr>
          <a:xfrm>
            <a:off x="5491280" y="5738223"/>
            <a:ext cx="1207554" cy="354511"/>
          </a:xfrm>
          <a:prstGeom prst="rect">
            <a:avLst/>
          </a:prstGeom>
          <a:noFill/>
          <a:ln>
            <a:noFill/>
          </a:ln>
        </p:spPr>
      </p:pic>
      <p:sp>
        <p:nvSpPr>
          <p:cNvPr id="89" name="Google Shape;89;p33"/>
          <p:cNvSpPr txBox="1">
            <a:spLocks noGrp="1"/>
          </p:cNvSpPr>
          <p:nvPr>
            <p:ph type="title"/>
          </p:nvPr>
        </p:nvSpPr>
        <p:spPr>
          <a:xfrm>
            <a:off x="381005" y="381002"/>
            <a:ext cx="11429999"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3"/>
          <p:cNvSpPr>
            <a:spLocks noGrp="1"/>
          </p:cNvSpPr>
          <p:nvPr>
            <p:ph type="pic" idx="2"/>
          </p:nvPr>
        </p:nvSpPr>
        <p:spPr>
          <a:xfrm>
            <a:off x="1375870" y="1797052"/>
            <a:ext cx="2057401" cy="2058988"/>
          </a:xfrm>
          <a:prstGeom prst="rect">
            <a:avLst/>
          </a:prstGeom>
          <a:noFill/>
          <a:ln>
            <a:noFill/>
          </a:ln>
        </p:spPr>
      </p:sp>
      <p:sp>
        <p:nvSpPr>
          <p:cNvPr id="91" name="Google Shape;91;p33"/>
          <p:cNvSpPr txBox="1">
            <a:spLocks noGrp="1"/>
          </p:cNvSpPr>
          <p:nvPr>
            <p:ph type="body" idx="1"/>
          </p:nvPr>
        </p:nvSpPr>
        <p:spPr>
          <a:xfrm>
            <a:off x="1326172" y="3946526"/>
            <a:ext cx="2194560" cy="355600"/>
          </a:xfrm>
          <a:prstGeom prst="rect">
            <a:avLst/>
          </a:prstGeom>
          <a:noFill/>
          <a:ln>
            <a:noFill/>
          </a:ln>
        </p:spPr>
        <p:txBody>
          <a:bodyPr spcFirstLastPara="1" wrap="square" lIns="0" tIns="0" rIns="0" bIns="0" anchor="ctr" anchorCtr="0">
            <a:noAutofit/>
          </a:bodyPr>
          <a:lstStyle>
            <a:lvl1pPr marL="457243" lvl="0" indent="-228623" algn="ctr">
              <a:lnSpc>
                <a:spcPct val="100000"/>
              </a:lnSpc>
              <a:spcBef>
                <a:spcPts val="0"/>
              </a:spcBef>
              <a:spcAft>
                <a:spcPts val="0"/>
              </a:spcAft>
              <a:buSzPts val="2000"/>
              <a:buNone/>
              <a:defRPr sz="2001">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92" name="Google Shape;92;p33"/>
          <p:cNvSpPr txBox="1">
            <a:spLocks noGrp="1"/>
          </p:cNvSpPr>
          <p:nvPr>
            <p:ph type="body" idx="3"/>
          </p:nvPr>
        </p:nvSpPr>
        <p:spPr>
          <a:xfrm>
            <a:off x="1328308" y="4306415"/>
            <a:ext cx="2194560" cy="274320"/>
          </a:xfrm>
          <a:prstGeom prst="rect">
            <a:avLst/>
          </a:prstGeom>
          <a:noFill/>
          <a:ln>
            <a:noFill/>
          </a:ln>
        </p:spPr>
        <p:txBody>
          <a:bodyPr spcFirstLastPara="1" wrap="square" lIns="0" tIns="0" rIns="0" bIns="0" anchor="ctr" anchorCtr="0">
            <a:noAutofit/>
          </a:bodyPr>
          <a:lstStyle>
            <a:lvl1pPr marL="457243" lvl="0" indent="-228623" algn="ctr">
              <a:lnSpc>
                <a:spcPct val="100000"/>
              </a:lnSpc>
              <a:spcBef>
                <a:spcPts val="0"/>
              </a:spcBef>
              <a:spcAft>
                <a:spcPts val="0"/>
              </a:spcAft>
              <a:buSzPts val="1600"/>
              <a:buNone/>
              <a:defRPr sz="1602">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93" name="Google Shape;93;p33"/>
          <p:cNvSpPr>
            <a:spLocks noGrp="1"/>
          </p:cNvSpPr>
          <p:nvPr>
            <p:ph type="pic" idx="4"/>
          </p:nvPr>
        </p:nvSpPr>
        <p:spPr>
          <a:xfrm>
            <a:off x="3828271" y="1797052"/>
            <a:ext cx="2057401" cy="2058988"/>
          </a:xfrm>
          <a:prstGeom prst="rect">
            <a:avLst/>
          </a:prstGeom>
          <a:noFill/>
          <a:ln>
            <a:noFill/>
          </a:ln>
        </p:spPr>
      </p:sp>
      <p:sp>
        <p:nvSpPr>
          <p:cNvPr id="94" name="Google Shape;94;p33"/>
          <p:cNvSpPr txBox="1">
            <a:spLocks noGrp="1"/>
          </p:cNvSpPr>
          <p:nvPr>
            <p:ph type="body" idx="5"/>
          </p:nvPr>
        </p:nvSpPr>
        <p:spPr>
          <a:xfrm>
            <a:off x="3763662" y="3926722"/>
            <a:ext cx="2194560" cy="355600"/>
          </a:xfrm>
          <a:prstGeom prst="rect">
            <a:avLst/>
          </a:prstGeom>
          <a:noFill/>
          <a:ln>
            <a:noFill/>
          </a:ln>
        </p:spPr>
        <p:txBody>
          <a:bodyPr spcFirstLastPara="1" wrap="square" lIns="0" tIns="0" rIns="0" bIns="0" anchor="ctr" anchorCtr="0">
            <a:noAutofit/>
          </a:bodyPr>
          <a:lstStyle>
            <a:lvl1pPr marL="457243" lvl="0" indent="-228623" algn="ctr">
              <a:lnSpc>
                <a:spcPct val="100000"/>
              </a:lnSpc>
              <a:spcBef>
                <a:spcPts val="0"/>
              </a:spcBef>
              <a:spcAft>
                <a:spcPts val="0"/>
              </a:spcAft>
              <a:buSzPts val="2000"/>
              <a:buNone/>
              <a:defRPr sz="2001">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95" name="Google Shape;95;p33"/>
          <p:cNvSpPr txBox="1">
            <a:spLocks noGrp="1"/>
          </p:cNvSpPr>
          <p:nvPr>
            <p:ph type="body" idx="6"/>
          </p:nvPr>
        </p:nvSpPr>
        <p:spPr>
          <a:xfrm>
            <a:off x="3765798" y="4286611"/>
            <a:ext cx="2194560" cy="274320"/>
          </a:xfrm>
          <a:prstGeom prst="rect">
            <a:avLst/>
          </a:prstGeom>
          <a:noFill/>
          <a:ln>
            <a:noFill/>
          </a:ln>
        </p:spPr>
        <p:txBody>
          <a:bodyPr spcFirstLastPara="1" wrap="square" lIns="0" tIns="0" rIns="0" bIns="0" anchor="ctr" anchorCtr="0">
            <a:noAutofit/>
          </a:bodyPr>
          <a:lstStyle>
            <a:lvl1pPr marL="457243" lvl="0" indent="-228623" algn="ctr">
              <a:lnSpc>
                <a:spcPct val="100000"/>
              </a:lnSpc>
              <a:spcBef>
                <a:spcPts val="0"/>
              </a:spcBef>
              <a:spcAft>
                <a:spcPts val="0"/>
              </a:spcAft>
              <a:buSzPts val="1600"/>
              <a:buNone/>
              <a:defRPr sz="1602">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96" name="Google Shape;96;p33"/>
          <p:cNvSpPr>
            <a:spLocks noGrp="1"/>
          </p:cNvSpPr>
          <p:nvPr>
            <p:ph type="pic" idx="7"/>
          </p:nvPr>
        </p:nvSpPr>
        <p:spPr>
          <a:xfrm>
            <a:off x="6280673" y="1797052"/>
            <a:ext cx="2057401" cy="2058988"/>
          </a:xfrm>
          <a:prstGeom prst="rect">
            <a:avLst/>
          </a:prstGeom>
          <a:noFill/>
          <a:ln>
            <a:noFill/>
          </a:ln>
        </p:spPr>
      </p:sp>
      <p:sp>
        <p:nvSpPr>
          <p:cNvPr id="97" name="Google Shape;97;p33"/>
          <p:cNvSpPr txBox="1">
            <a:spLocks noGrp="1"/>
          </p:cNvSpPr>
          <p:nvPr>
            <p:ph type="body" idx="8"/>
          </p:nvPr>
        </p:nvSpPr>
        <p:spPr>
          <a:xfrm>
            <a:off x="6216066" y="3946526"/>
            <a:ext cx="2194560" cy="355600"/>
          </a:xfrm>
          <a:prstGeom prst="rect">
            <a:avLst/>
          </a:prstGeom>
          <a:noFill/>
          <a:ln>
            <a:noFill/>
          </a:ln>
        </p:spPr>
        <p:txBody>
          <a:bodyPr spcFirstLastPara="1" wrap="square" lIns="0" tIns="0" rIns="0" bIns="0" anchor="ctr" anchorCtr="0">
            <a:noAutofit/>
          </a:bodyPr>
          <a:lstStyle>
            <a:lvl1pPr marL="457243" lvl="0" indent="-228623" algn="ctr">
              <a:lnSpc>
                <a:spcPct val="100000"/>
              </a:lnSpc>
              <a:spcBef>
                <a:spcPts val="0"/>
              </a:spcBef>
              <a:spcAft>
                <a:spcPts val="0"/>
              </a:spcAft>
              <a:buSzPts val="2000"/>
              <a:buNone/>
              <a:defRPr sz="2001">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98" name="Google Shape;98;p33"/>
          <p:cNvSpPr txBox="1">
            <a:spLocks noGrp="1"/>
          </p:cNvSpPr>
          <p:nvPr>
            <p:ph type="body" idx="9"/>
          </p:nvPr>
        </p:nvSpPr>
        <p:spPr>
          <a:xfrm>
            <a:off x="6218202" y="4306415"/>
            <a:ext cx="2194560" cy="274320"/>
          </a:xfrm>
          <a:prstGeom prst="rect">
            <a:avLst/>
          </a:prstGeom>
          <a:noFill/>
          <a:ln>
            <a:noFill/>
          </a:ln>
        </p:spPr>
        <p:txBody>
          <a:bodyPr spcFirstLastPara="1" wrap="square" lIns="0" tIns="0" rIns="0" bIns="0" anchor="ctr" anchorCtr="0">
            <a:noAutofit/>
          </a:bodyPr>
          <a:lstStyle>
            <a:lvl1pPr marL="457243" lvl="0" indent="-228623" algn="ctr">
              <a:lnSpc>
                <a:spcPct val="100000"/>
              </a:lnSpc>
              <a:spcBef>
                <a:spcPts val="0"/>
              </a:spcBef>
              <a:spcAft>
                <a:spcPts val="0"/>
              </a:spcAft>
              <a:buSzPts val="1600"/>
              <a:buNone/>
              <a:defRPr sz="1602">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99" name="Google Shape;99;p33"/>
          <p:cNvSpPr>
            <a:spLocks noGrp="1"/>
          </p:cNvSpPr>
          <p:nvPr>
            <p:ph type="pic" idx="13"/>
          </p:nvPr>
        </p:nvSpPr>
        <p:spPr>
          <a:xfrm>
            <a:off x="8733075" y="1797052"/>
            <a:ext cx="2057401" cy="2058988"/>
          </a:xfrm>
          <a:prstGeom prst="rect">
            <a:avLst/>
          </a:prstGeom>
          <a:noFill/>
          <a:ln>
            <a:noFill/>
          </a:ln>
        </p:spPr>
      </p:sp>
      <p:sp>
        <p:nvSpPr>
          <p:cNvPr id="100" name="Google Shape;100;p33"/>
          <p:cNvSpPr txBox="1">
            <a:spLocks noGrp="1"/>
          </p:cNvSpPr>
          <p:nvPr>
            <p:ph type="body" idx="14"/>
          </p:nvPr>
        </p:nvSpPr>
        <p:spPr>
          <a:xfrm>
            <a:off x="8666330" y="3946526"/>
            <a:ext cx="2194560" cy="355600"/>
          </a:xfrm>
          <a:prstGeom prst="rect">
            <a:avLst/>
          </a:prstGeom>
          <a:noFill/>
          <a:ln>
            <a:noFill/>
          </a:ln>
        </p:spPr>
        <p:txBody>
          <a:bodyPr spcFirstLastPara="1" wrap="square" lIns="0" tIns="0" rIns="0" bIns="0" anchor="ctr" anchorCtr="0">
            <a:noAutofit/>
          </a:bodyPr>
          <a:lstStyle>
            <a:lvl1pPr marL="457243" lvl="0" indent="-228623" algn="ctr">
              <a:lnSpc>
                <a:spcPct val="100000"/>
              </a:lnSpc>
              <a:spcBef>
                <a:spcPts val="0"/>
              </a:spcBef>
              <a:spcAft>
                <a:spcPts val="0"/>
              </a:spcAft>
              <a:buSzPts val="2000"/>
              <a:buNone/>
              <a:defRPr sz="2001">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01" name="Google Shape;101;p33"/>
          <p:cNvSpPr txBox="1">
            <a:spLocks noGrp="1"/>
          </p:cNvSpPr>
          <p:nvPr>
            <p:ph type="body" idx="15"/>
          </p:nvPr>
        </p:nvSpPr>
        <p:spPr>
          <a:xfrm>
            <a:off x="8668468" y="4306415"/>
            <a:ext cx="2194560" cy="274320"/>
          </a:xfrm>
          <a:prstGeom prst="rect">
            <a:avLst/>
          </a:prstGeom>
          <a:noFill/>
          <a:ln>
            <a:noFill/>
          </a:ln>
        </p:spPr>
        <p:txBody>
          <a:bodyPr spcFirstLastPara="1" wrap="square" lIns="0" tIns="0" rIns="0" bIns="0" anchor="ctr" anchorCtr="0">
            <a:noAutofit/>
          </a:bodyPr>
          <a:lstStyle>
            <a:lvl1pPr marL="457243" lvl="0" indent="-228623" algn="ctr">
              <a:lnSpc>
                <a:spcPct val="100000"/>
              </a:lnSpc>
              <a:spcBef>
                <a:spcPts val="0"/>
              </a:spcBef>
              <a:spcAft>
                <a:spcPts val="0"/>
              </a:spcAft>
              <a:buSzPts val="1600"/>
              <a:buNone/>
              <a:defRPr sz="1602">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02" name="Google Shape;102;p33"/>
          <p:cNvSpPr txBox="1">
            <a:spLocks noGrp="1"/>
          </p:cNvSpPr>
          <p:nvPr>
            <p:ph type="ftr" idx="11"/>
          </p:nvPr>
        </p:nvSpPr>
        <p:spPr>
          <a:xfrm>
            <a:off x="228605" y="6356352"/>
            <a:ext cx="4114799"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3"/>
          <p:cNvSpPr txBox="1">
            <a:spLocks noGrp="1"/>
          </p:cNvSpPr>
          <p:nvPr>
            <p:ph type="sldNum" idx="12"/>
          </p:nvPr>
        </p:nvSpPr>
        <p:spPr>
          <a:xfrm>
            <a:off x="9208010" y="6356352"/>
            <a:ext cx="2743201" cy="3651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solidFill>
          <a:schemeClr val="dk2"/>
        </a:solidFill>
        <a:effectLst/>
      </p:bgPr>
    </p:bg>
    <p:spTree>
      <p:nvGrpSpPr>
        <p:cNvPr id="1" name="Shape 104"/>
        <p:cNvGrpSpPr/>
        <p:nvPr/>
      </p:nvGrpSpPr>
      <p:grpSpPr>
        <a:xfrm>
          <a:off x="0" y="0"/>
          <a:ext cx="0" cy="0"/>
          <a:chOff x="0" y="0"/>
          <a:chExt cx="0" cy="0"/>
        </a:xfrm>
      </p:grpSpPr>
      <p:sp>
        <p:nvSpPr>
          <p:cNvPr id="105" name="Google Shape;105;p34"/>
          <p:cNvSpPr/>
          <p:nvPr/>
        </p:nvSpPr>
        <p:spPr>
          <a:xfrm>
            <a:off x="553443" y="2"/>
            <a:ext cx="11105522" cy="6244617"/>
          </a:xfrm>
          <a:prstGeom prst="rect">
            <a:avLst/>
          </a:prstGeom>
          <a:solidFill>
            <a:schemeClr val="lt1"/>
          </a:solidFill>
          <a:ln>
            <a:noFill/>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sp>
        <p:nvSpPr>
          <p:cNvPr id="106" name="Google Shape;106;p34"/>
          <p:cNvSpPr/>
          <p:nvPr/>
        </p:nvSpPr>
        <p:spPr>
          <a:xfrm>
            <a:off x="877586" y="1"/>
            <a:ext cx="10460968" cy="5872780"/>
          </a:xfrm>
          <a:prstGeom prst="rect">
            <a:avLst/>
          </a:prstGeom>
          <a:noFill/>
          <a:ln w="12700" cap="flat" cmpd="sng">
            <a:solidFill>
              <a:schemeClr val="accent1"/>
            </a:solidFill>
            <a:prstDash val="solid"/>
            <a:miter lim="800000"/>
            <a:headEnd type="none" w="sm" len="sm"/>
            <a:tailEnd type="none" w="sm" len="sm"/>
          </a:ln>
        </p:spPr>
        <p:txBody>
          <a:bodyPr spcFirstLastPara="1" wrap="square" lIns="91428" tIns="45701" rIns="91428" bIns="45701" anchor="ctr" anchorCtr="0">
            <a:noAutofit/>
          </a:bodyPr>
          <a:lstStyle/>
          <a:p>
            <a:pPr marL="0" marR="0" lvl="0" indent="0" algn="ctr" rtl="0">
              <a:spcBef>
                <a:spcPts val="0"/>
              </a:spcBef>
              <a:spcAft>
                <a:spcPts val="0"/>
              </a:spcAft>
              <a:buNone/>
            </a:pPr>
            <a:endParaRPr sz="1804">
              <a:solidFill>
                <a:schemeClr val="lt1"/>
              </a:solidFill>
              <a:latin typeface="Gill Sans"/>
              <a:ea typeface="Gill Sans"/>
              <a:cs typeface="Gill Sans"/>
              <a:sym typeface="Gill Sans"/>
            </a:endParaRPr>
          </a:p>
        </p:txBody>
      </p:sp>
      <p:pic>
        <p:nvPicPr>
          <p:cNvPr id="107" name="Google Shape;107;p34" descr="A picture containing mollusk, insect&#10;&#10;Description automatically generated"/>
          <p:cNvPicPr preferRelativeResize="0"/>
          <p:nvPr/>
        </p:nvPicPr>
        <p:blipFill rotWithShape="1">
          <a:blip r:embed="rId2">
            <a:alphaModFix/>
          </a:blip>
          <a:srcRect/>
          <a:stretch/>
        </p:blipFill>
        <p:spPr>
          <a:xfrm>
            <a:off x="5491280" y="5738223"/>
            <a:ext cx="1207554" cy="354511"/>
          </a:xfrm>
          <a:prstGeom prst="rect">
            <a:avLst/>
          </a:prstGeom>
          <a:noFill/>
          <a:ln>
            <a:noFill/>
          </a:ln>
        </p:spPr>
      </p:pic>
      <p:sp>
        <p:nvSpPr>
          <p:cNvPr id="108" name="Google Shape;108;p34"/>
          <p:cNvSpPr txBox="1">
            <a:spLocks noGrp="1"/>
          </p:cNvSpPr>
          <p:nvPr>
            <p:ph type="title"/>
          </p:nvPr>
        </p:nvSpPr>
        <p:spPr>
          <a:xfrm>
            <a:off x="381005" y="381002"/>
            <a:ext cx="11429999"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3"/>
              </a:buClr>
              <a:buSzPts val="4400"/>
              <a:buFont typeface="Libre Baskervil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34"/>
          <p:cNvSpPr>
            <a:spLocks noGrp="1"/>
          </p:cNvSpPr>
          <p:nvPr>
            <p:ph type="pic" idx="2"/>
          </p:nvPr>
        </p:nvSpPr>
        <p:spPr>
          <a:xfrm>
            <a:off x="1681369" y="1658061"/>
            <a:ext cx="1160393" cy="1161288"/>
          </a:xfrm>
          <a:prstGeom prst="rect">
            <a:avLst/>
          </a:prstGeom>
          <a:noFill/>
          <a:ln>
            <a:noFill/>
          </a:ln>
        </p:spPr>
      </p:sp>
      <p:sp>
        <p:nvSpPr>
          <p:cNvPr id="110" name="Google Shape;110;p34"/>
          <p:cNvSpPr txBox="1">
            <a:spLocks noGrp="1"/>
          </p:cNvSpPr>
          <p:nvPr>
            <p:ph type="body" idx="1"/>
          </p:nvPr>
        </p:nvSpPr>
        <p:spPr>
          <a:xfrm>
            <a:off x="1106428" y="2926080"/>
            <a:ext cx="2322577" cy="182880"/>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600"/>
              <a:buNone/>
              <a:defRPr sz="1602">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11" name="Google Shape;111;p34"/>
          <p:cNvSpPr txBox="1">
            <a:spLocks noGrp="1"/>
          </p:cNvSpPr>
          <p:nvPr>
            <p:ph type="body" idx="3"/>
          </p:nvPr>
        </p:nvSpPr>
        <p:spPr>
          <a:xfrm>
            <a:off x="1106428" y="3145536"/>
            <a:ext cx="2322577" cy="265176"/>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400"/>
              <a:buNone/>
              <a:defRPr sz="1399">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12" name="Google Shape;112;p34"/>
          <p:cNvSpPr>
            <a:spLocks noGrp="1"/>
          </p:cNvSpPr>
          <p:nvPr>
            <p:ph type="pic" idx="4"/>
          </p:nvPr>
        </p:nvSpPr>
        <p:spPr>
          <a:xfrm>
            <a:off x="1681369" y="3818492"/>
            <a:ext cx="1160393" cy="1161288"/>
          </a:xfrm>
          <a:prstGeom prst="rect">
            <a:avLst/>
          </a:prstGeom>
          <a:noFill/>
          <a:ln>
            <a:noFill/>
          </a:ln>
        </p:spPr>
      </p:sp>
      <p:sp>
        <p:nvSpPr>
          <p:cNvPr id="113" name="Google Shape;113;p34"/>
          <p:cNvSpPr txBox="1">
            <a:spLocks noGrp="1"/>
          </p:cNvSpPr>
          <p:nvPr>
            <p:ph type="body" idx="5"/>
          </p:nvPr>
        </p:nvSpPr>
        <p:spPr>
          <a:xfrm>
            <a:off x="1106428" y="5086511"/>
            <a:ext cx="2322577" cy="182880"/>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600"/>
              <a:buNone/>
              <a:defRPr sz="1602">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14" name="Google Shape;114;p34"/>
          <p:cNvSpPr txBox="1">
            <a:spLocks noGrp="1"/>
          </p:cNvSpPr>
          <p:nvPr>
            <p:ph type="body" idx="6"/>
          </p:nvPr>
        </p:nvSpPr>
        <p:spPr>
          <a:xfrm>
            <a:off x="1106428" y="5305967"/>
            <a:ext cx="2322577" cy="265176"/>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400"/>
              <a:buNone/>
              <a:defRPr sz="1399">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15" name="Google Shape;115;p34"/>
          <p:cNvSpPr>
            <a:spLocks noGrp="1"/>
          </p:cNvSpPr>
          <p:nvPr>
            <p:ph type="pic" idx="7"/>
          </p:nvPr>
        </p:nvSpPr>
        <p:spPr>
          <a:xfrm>
            <a:off x="4226758" y="1658061"/>
            <a:ext cx="1160393" cy="1161288"/>
          </a:xfrm>
          <a:prstGeom prst="rect">
            <a:avLst/>
          </a:prstGeom>
          <a:noFill/>
          <a:ln>
            <a:noFill/>
          </a:ln>
        </p:spPr>
      </p:sp>
      <p:sp>
        <p:nvSpPr>
          <p:cNvPr id="116" name="Google Shape;116;p34"/>
          <p:cNvSpPr txBox="1">
            <a:spLocks noGrp="1"/>
          </p:cNvSpPr>
          <p:nvPr>
            <p:ph type="body" idx="8"/>
          </p:nvPr>
        </p:nvSpPr>
        <p:spPr>
          <a:xfrm>
            <a:off x="3639316" y="2926080"/>
            <a:ext cx="2322577" cy="182880"/>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600"/>
              <a:buNone/>
              <a:defRPr sz="1602">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17" name="Google Shape;117;p34"/>
          <p:cNvSpPr txBox="1">
            <a:spLocks noGrp="1"/>
          </p:cNvSpPr>
          <p:nvPr>
            <p:ph type="body" idx="9"/>
          </p:nvPr>
        </p:nvSpPr>
        <p:spPr>
          <a:xfrm>
            <a:off x="3639316" y="3145536"/>
            <a:ext cx="2322577" cy="265176"/>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400"/>
              <a:buNone/>
              <a:defRPr sz="1399">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18" name="Google Shape;118;p34"/>
          <p:cNvSpPr>
            <a:spLocks noGrp="1"/>
          </p:cNvSpPr>
          <p:nvPr>
            <p:ph type="pic" idx="13"/>
          </p:nvPr>
        </p:nvSpPr>
        <p:spPr>
          <a:xfrm>
            <a:off x="4226758" y="3818492"/>
            <a:ext cx="1160393" cy="1161288"/>
          </a:xfrm>
          <a:prstGeom prst="rect">
            <a:avLst/>
          </a:prstGeom>
          <a:noFill/>
          <a:ln>
            <a:noFill/>
          </a:ln>
        </p:spPr>
      </p:sp>
      <p:sp>
        <p:nvSpPr>
          <p:cNvPr id="119" name="Google Shape;119;p34"/>
          <p:cNvSpPr txBox="1">
            <a:spLocks noGrp="1"/>
          </p:cNvSpPr>
          <p:nvPr>
            <p:ph type="body" idx="14"/>
          </p:nvPr>
        </p:nvSpPr>
        <p:spPr>
          <a:xfrm>
            <a:off x="3639316" y="5086511"/>
            <a:ext cx="2322577" cy="182880"/>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600"/>
              <a:buNone/>
              <a:defRPr sz="1602">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20" name="Google Shape;120;p34"/>
          <p:cNvSpPr txBox="1">
            <a:spLocks noGrp="1"/>
          </p:cNvSpPr>
          <p:nvPr>
            <p:ph type="body" idx="15"/>
          </p:nvPr>
        </p:nvSpPr>
        <p:spPr>
          <a:xfrm>
            <a:off x="3639316" y="5305967"/>
            <a:ext cx="2322577" cy="265176"/>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400"/>
              <a:buNone/>
              <a:defRPr sz="1399">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21" name="Google Shape;121;p34"/>
          <p:cNvSpPr>
            <a:spLocks noGrp="1"/>
          </p:cNvSpPr>
          <p:nvPr>
            <p:ph type="pic" idx="16"/>
          </p:nvPr>
        </p:nvSpPr>
        <p:spPr>
          <a:xfrm>
            <a:off x="6772150" y="1658061"/>
            <a:ext cx="1160393" cy="1161288"/>
          </a:xfrm>
          <a:prstGeom prst="rect">
            <a:avLst/>
          </a:prstGeom>
          <a:noFill/>
          <a:ln>
            <a:noFill/>
          </a:ln>
        </p:spPr>
      </p:sp>
      <p:sp>
        <p:nvSpPr>
          <p:cNvPr id="122" name="Google Shape;122;p34"/>
          <p:cNvSpPr txBox="1">
            <a:spLocks noGrp="1"/>
          </p:cNvSpPr>
          <p:nvPr>
            <p:ph type="body" idx="17"/>
          </p:nvPr>
        </p:nvSpPr>
        <p:spPr>
          <a:xfrm>
            <a:off x="6172204" y="2926080"/>
            <a:ext cx="2322577" cy="182880"/>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600"/>
              <a:buNone/>
              <a:defRPr sz="1602">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23" name="Google Shape;123;p34"/>
          <p:cNvSpPr txBox="1">
            <a:spLocks noGrp="1"/>
          </p:cNvSpPr>
          <p:nvPr>
            <p:ph type="body" idx="18"/>
          </p:nvPr>
        </p:nvSpPr>
        <p:spPr>
          <a:xfrm>
            <a:off x="6172204" y="3145536"/>
            <a:ext cx="2322577" cy="265176"/>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400"/>
              <a:buNone/>
              <a:defRPr sz="1399">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24" name="Google Shape;124;p34"/>
          <p:cNvSpPr>
            <a:spLocks noGrp="1"/>
          </p:cNvSpPr>
          <p:nvPr>
            <p:ph type="pic" idx="19"/>
          </p:nvPr>
        </p:nvSpPr>
        <p:spPr>
          <a:xfrm>
            <a:off x="6772150" y="3818492"/>
            <a:ext cx="1160393" cy="1161288"/>
          </a:xfrm>
          <a:prstGeom prst="rect">
            <a:avLst/>
          </a:prstGeom>
          <a:noFill/>
          <a:ln>
            <a:noFill/>
          </a:ln>
        </p:spPr>
      </p:sp>
      <p:sp>
        <p:nvSpPr>
          <p:cNvPr id="125" name="Google Shape;125;p34"/>
          <p:cNvSpPr txBox="1">
            <a:spLocks noGrp="1"/>
          </p:cNvSpPr>
          <p:nvPr>
            <p:ph type="body" idx="20"/>
          </p:nvPr>
        </p:nvSpPr>
        <p:spPr>
          <a:xfrm>
            <a:off x="6172204" y="5086511"/>
            <a:ext cx="2322577" cy="182880"/>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600"/>
              <a:buNone/>
              <a:defRPr sz="1602">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26" name="Google Shape;126;p34"/>
          <p:cNvSpPr txBox="1">
            <a:spLocks noGrp="1"/>
          </p:cNvSpPr>
          <p:nvPr>
            <p:ph type="body" idx="21"/>
          </p:nvPr>
        </p:nvSpPr>
        <p:spPr>
          <a:xfrm>
            <a:off x="6172204" y="5305967"/>
            <a:ext cx="2322577" cy="265176"/>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400"/>
              <a:buNone/>
              <a:defRPr sz="1399">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27" name="Google Shape;127;p34"/>
          <p:cNvSpPr>
            <a:spLocks noGrp="1"/>
          </p:cNvSpPr>
          <p:nvPr>
            <p:ph type="pic" idx="22"/>
          </p:nvPr>
        </p:nvSpPr>
        <p:spPr>
          <a:xfrm>
            <a:off x="9317536" y="1658061"/>
            <a:ext cx="1160393" cy="1161288"/>
          </a:xfrm>
          <a:prstGeom prst="rect">
            <a:avLst/>
          </a:prstGeom>
          <a:noFill/>
          <a:ln>
            <a:noFill/>
          </a:ln>
        </p:spPr>
      </p:sp>
      <p:sp>
        <p:nvSpPr>
          <p:cNvPr id="128" name="Google Shape;128;p34"/>
          <p:cNvSpPr txBox="1">
            <a:spLocks noGrp="1"/>
          </p:cNvSpPr>
          <p:nvPr>
            <p:ph type="body" idx="23"/>
          </p:nvPr>
        </p:nvSpPr>
        <p:spPr>
          <a:xfrm>
            <a:off x="8705089" y="2926080"/>
            <a:ext cx="2322577" cy="182880"/>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600"/>
              <a:buNone/>
              <a:defRPr sz="1602">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29" name="Google Shape;129;p34"/>
          <p:cNvSpPr txBox="1">
            <a:spLocks noGrp="1"/>
          </p:cNvSpPr>
          <p:nvPr>
            <p:ph type="body" idx="24"/>
          </p:nvPr>
        </p:nvSpPr>
        <p:spPr>
          <a:xfrm>
            <a:off x="8705089" y="3145536"/>
            <a:ext cx="2322577" cy="265176"/>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400"/>
              <a:buNone/>
              <a:defRPr sz="1399">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30" name="Google Shape;130;p34"/>
          <p:cNvSpPr>
            <a:spLocks noGrp="1"/>
          </p:cNvSpPr>
          <p:nvPr>
            <p:ph type="pic" idx="25"/>
          </p:nvPr>
        </p:nvSpPr>
        <p:spPr>
          <a:xfrm>
            <a:off x="9317536" y="3818492"/>
            <a:ext cx="1160393" cy="1161288"/>
          </a:xfrm>
          <a:prstGeom prst="rect">
            <a:avLst/>
          </a:prstGeom>
          <a:noFill/>
          <a:ln>
            <a:noFill/>
          </a:ln>
        </p:spPr>
      </p:sp>
      <p:sp>
        <p:nvSpPr>
          <p:cNvPr id="131" name="Google Shape;131;p34"/>
          <p:cNvSpPr txBox="1">
            <a:spLocks noGrp="1"/>
          </p:cNvSpPr>
          <p:nvPr>
            <p:ph type="body" idx="26"/>
          </p:nvPr>
        </p:nvSpPr>
        <p:spPr>
          <a:xfrm>
            <a:off x="8705089" y="5086511"/>
            <a:ext cx="2322577" cy="182880"/>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600"/>
              <a:buNone/>
              <a:defRPr sz="1602">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32" name="Google Shape;132;p34"/>
          <p:cNvSpPr txBox="1">
            <a:spLocks noGrp="1"/>
          </p:cNvSpPr>
          <p:nvPr>
            <p:ph type="body" idx="27"/>
          </p:nvPr>
        </p:nvSpPr>
        <p:spPr>
          <a:xfrm>
            <a:off x="8705089" y="5305967"/>
            <a:ext cx="2322577" cy="265176"/>
          </a:xfrm>
          <a:prstGeom prst="rect">
            <a:avLst/>
          </a:prstGeom>
          <a:noFill/>
          <a:ln>
            <a:noFill/>
          </a:ln>
        </p:spPr>
        <p:txBody>
          <a:bodyPr spcFirstLastPara="1" wrap="square" lIns="91425" tIns="45700" rIns="91425" bIns="45700" anchor="ctr" anchorCtr="0">
            <a:noAutofit/>
          </a:bodyPr>
          <a:lstStyle>
            <a:lvl1pPr marL="457243" lvl="0" indent="-228623" algn="ctr">
              <a:lnSpc>
                <a:spcPct val="100000"/>
              </a:lnSpc>
              <a:spcBef>
                <a:spcPts val="0"/>
              </a:spcBef>
              <a:spcAft>
                <a:spcPts val="0"/>
              </a:spcAft>
              <a:buSzPts val="1400"/>
              <a:buNone/>
              <a:defRPr sz="1399">
                <a:latin typeface="Gill Sans"/>
                <a:ea typeface="Gill Sans"/>
                <a:cs typeface="Gill Sans"/>
                <a:sym typeface="Gill Sans"/>
              </a:defRPr>
            </a:lvl1pPr>
            <a:lvl2pPr marL="914488" lvl="1" indent="-342931" algn="l">
              <a:lnSpc>
                <a:spcPct val="90000"/>
              </a:lnSpc>
              <a:spcBef>
                <a:spcPts val="503"/>
              </a:spcBef>
              <a:spcAft>
                <a:spcPts val="0"/>
              </a:spcAft>
              <a:buSzPts val="1800"/>
              <a:buChar char="•"/>
              <a:defRPr/>
            </a:lvl2pPr>
            <a:lvl3pPr marL="1371732" lvl="2" indent="-342931" algn="l">
              <a:lnSpc>
                <a:spcPct val="90000"/>
              </a:lnSpc>
              <a:spcBef>
                <a:spcPts val="503"/>
              </a:spcBef>
              <a:spcAft>
                <a:spcPts val="0"/>
              </a:spcAft>
              <a:buSzPts val="1800"/>
              <a:buChar char="•"/>
              <a:defRPr/>
            </a:lvl3pPr>
            <a:lvl4pPr marL="1828977" lvl="3" indent="-342931" algn="l">
              <a:lnSpc>
                <a:spcPct val="90000"/>
              </a:lnSpc>
              <a:spcBef>
                <a:spcPts val="503"/>
              </a:spcBef>
              <a:spcAft>
                <a:spcPts val="0"/>
              </a:spcAft>
              <a:buSzPts val="1800"/>
              <a:buChar char="•"/>
              <a:defRPr/>
            </a:lvl4pPr>
            <a:lvl5pPr marL="2286225" lvl="4" indent="-342931" algn="l">
              <a:lnSpc>
                <a:spcPct val="90000"/>
              </a:lnSpc>
              <a:spcBef>
                <a:spcPts val="503"/>
              </a:spcBef>
              <a:spcAft>
                <a:spcPts val="0"/>
              </a:spcAft>
              <a:buSzPts val="1800"/>
              <a:buChar char="•"/>
              <a:defRPr/>
            </a:lvl5pPr>
            <a:lvl6pPr marL="2743465" lvl="5" indent="-342931" algn="l">
              <a:lnSpc>
                <a:spcPct val="90000"/>
              </a:lnSpc>
              <a:spcBef>
                <a:spcPts val="503"/>
              </a:spcBef>
              <a:spcAft>
                <a:spcPts val="0"/>
              </a:spcAft>
              <a:buClr>
                <a:schemeClr val="dk1"/>
              </a:buClr>
              <a:buSzPts val="1800"/>
              <a:buChar char="•"/>
              <a:defRPr/>
            </a:lvl6pPr>
            <a:lvl7pPr marL="3200713" lvl="6" indent="-342931" algn="l">
              <a:lnSpc>
                <a:spcPct val="90000"/>
              </a:lnSpc>
              <a:spcBef>
                <a:spcPts val="503"/>
              </a:spcBef>
              <a:spcAft>
                <a:spcPts val="0"/>
              </a:spcAft>
              <a:buClr>
                <a:schemeClr val="dk1"/>
              </a:buClr>
              <a:buSzPts val="1800"/>
              <a:buChar char="•"/>
              <a:defRPr/>
            </a:lvl7pPr>
            <a:lvl8pPr marL="3657954" lvl="7" indent="-342931" algn="l">
              <a:lnSpc>
                <a:spcPct val="90000"/>
              </a:lnSpc>
              <a:spcBef>
                <a:spcPts val="503"/>
              </a:spcBef>
              <a:spcAft>
                <a:spcPts val="0"/>
              </a:spcAft>
              <a:buClr>
                <a:schemeClr val="dk1"/>
              </a:buClr>
              <a:buSzPts val="1800"/>
              <a:buChar char="•"/>
              <a:defRPr/>
            </a:lvl8pPr>
            <a:lvl9pPr marL="4115202" lvl="8" indent="-342931" algn="l">
              <a:lnSpc>
                <a:spcPct val="90000"/>
              </a:lnSpc>
              <a:spcBef>
                <a:spcPts val="503"/>
              </a:spcBef>
              <a:spcAft>
                <a:spcPts val="0"/>
              </a:spcAft>
              <a:buClr>
                <a:schemeClr val="dk1"/>
              </a:buClr>
              <a:buSzPts val="1800"/>
              <a:buChar char="•"/>
              <a:defRPr/>
            </a:lvl9pPr>
          </a:lstStyle>
          <a:p>
            <a:endParaRPr/>
          </a:p>
        </p:txBody>
      </p:sp>
      <p:sp>
        <p:nvSpPr>
          <p:cNvPr id="133" name="Google Shape;133;p34"/>
          <p:cNvSpPr txBox="1">
            <a:spLocks noGrp="1"/>
          </p:cNvSpPr>
          <p:nvPr>
            <p:ph type="ftr" idx="11"/>
          </p:nvPr>
        </p:nvSpPr>
        <p:spPr>
          <a:xfrm>
            <a:off x="228605" y="6356352"/>
            <a:ext cx="4114799" cy="3651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4"/>
          <p:cNvSpPr txBox="1">
            <a:spLocks noGrp="1"/>
          </p:cNvSpPr>
          <p:nvPr>
            <p:ph type="sldNum" idx="12"/>
          </p:nvPr>
        </p:nvSpPr>
        <p:spPr>
          <a:xfrm>
            <a:off x="9208010" y="6356352"/>
            <a:ext cx="2743201" cy="3651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381005" y="381002"/>
            <a:ext cx="11429999"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3"/>
              </a:buClr>
              <a:buSzPts val="4400"/>
              <a:buFont typeface="Libre Baskerville"/>
              <a:buNone/>
              <a:defRPr sz="4400" b="0" i="0" u="none" strike="noStrike" cap="none">
                <a:solidFill>
                  <a:schemeClr val="accent3"/>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381005" y="1825625"/>
            <a:ext cx="11429999"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73292A"/>
              </a:buClr>
              <a:buSzPts val="2800"/>
              <a:buFont typeface="Arial"/>
              <a:buChar char="•"/>
              <a:defRPr sz="2800" b="0" i="0" u="none" strike="noStrike" cap="none">
                <a:solidFill>
                  <a:schemeClr val="accent3"/>
                </a:solidFill>
                <a:latin typeface="Gill Sans"/>
                <a:ea typeface="Gill Sans"/>
                <a:cs typeface="Gill Sans"/>
                <a:sym typeface="Gill Sans"/>
              </a:defRPr>
            </a:lvl1pPr>
            <a:lvl2pPr marL="914400" marR="0" lvl="1" indent="-381000" algn="l" rtl="0">
              <a:lnSpc>
                <a:spcPct val="90000"/>
              </a:lnSpc>
              <a:spcBef>
                <a:spcPts val="500"/>
              </a:spcBef>
              <a:spcAft>
                <a:spcPts val="0"/>
              </a:spcAft>
              <a:buClr>
                <a:srgbClr val="73292A"/>
              </a:buClr>
              <a:buSzPts val="2400"/>
              <a:buFont typeface="Arial"/>
              <a:buChar char="•"/>
              <a:defRPr sz="2400" b="0" i="0" u="none" strike="noStrike" cap="none">
                <a:solidFill>
                  <a:schemeClr val="accent3"/>
                </a:solidFill>
                <a:latin typeface="Gill Sans"/>
                <a:ea typeface="Gill Sans"/>
                <a:cs typeface="Gill Sans"/>
                <a:sym typeface="Gill Sans"/>
              </a:defRPr>
            </a:lvl2pPr>
            <a:lvl3pPr marL="1371600" marR="0" lvl="2" indent="-355600" algn="l" rtl="0">
              <a:lnSpc>
                <a:spcPct val="90000"/>
              </a:lnSpc>
              <a:spcBef>
                <a:spcPts val="500"/>
              </a:spcBef>
              <a:spcAft>
                <a:spcPts val="0"/>
              </a:spcAft>
              <a:buClr>
                <a:srgbClr val="73292A"/>
              </a:buClr>
              <a:buSzPts val="2000"/>
              <a:buFont typeface="Arial"/>
              <a:buChar char="•"/>
              <a:defRPr sz="2000" b="0" i="0" u="none" strike="noStrike" cap="none">
                <a:solidFill>
                  <a:schemeClr val="accent3"/>
                </a:solidFill>
                <a:latin typeface="Gill Sans"/>
                <a:ea typeface="Gill Sans"/>
                <a:cs typeface="Gill Sans"/>
                <a:sym typeface="Gill Sans"/>
              </a:defRPr>
            </a:lvl3pPr>
            <a:lvl4pPr marL="1828800" marR="0" lvl="3" indent="-342900" algn="l" rtl="0">
              <a:lnSpc>
                <a:spcPct val="90000"/>
              </a:lnSpc>
              <a:spcBef>
                <a:spcPts val="500"/>
              </a:spcBef>
              <a:spcAft>
                <a:spcPts val="0"/>
              </a:spcAft>
              <a:buClr>
                <a:srgbClr val="73292A"/>
              </a:buClr>
              <a:buSzPts val="1800"/>
              <a:buFont typeface="Arial"/>
              <a:buChar char="•"/>
              <a:defRPr sz="1800" b="0" i="0" u="none" strike="noStrike" cap="none">
                <a:solidFill>
                  <a:schemeClr val="accent3"/>
                </a:solidFill>
                <a:latin typeface="Gill Sans"/>
                <a:ea typeface="Gill Sans"/>
                <a:cs typeface="Gill Sans"/>
                <a:sym typeface="Gill Sans"/>
              </a:defRPr>
            </a:lvl4pPr>
            <a:lvl5pPr marL="2286000" marR="0" lvl="4" indent="-342900" algn="l" rtl="0">
              <a:lnSpc>
                <a:spcPct val="90000"/>
              </a:lnSpc>
              <a:spcBef>
                <a:spcPts val="500"/>
              </a:spcBef>
              <a:spcAft>
                <a:spcPts val="0"/>
              </a:spcAft>
              <a:buClr>
                <a:srgbClr val="73292A"/>
              </a:buClr>
              <a:buSzPts val="1800"/>
              <a:buFont typeface="Arial"/>
              <a:buChar char="•"/>
              <a:defRPr sz="1800" b="0" i="0" u="none" strike="noStrike" cap="none">
                <a:solidFill>
                  <a:schemeClr val="accent3"/>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23"/>
          <p:cNvSpPr txBox="1">
            <a:spLocks noGrp="1"/>
          </p:cNvSpPr>
          <p:nvPr>
            <p:ph type="ftr" idx="11"/>
          </p:nvPr>
        </p:nvSpPr>
        <p:spPr>
          <a:xfrm>
            <a:off x="228605" y="6356352"/>
            <a:ext cx="4114799" cy="36512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2"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4"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4"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4"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4"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4"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4"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4"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4" b="0" i="0" u="none" strike="noStrike" cap="none">
                <a:solidFill>
                  <a:schemeClr val="dk1"/>
                </a:solidFill>
                <a:latin typeface="Gill Sans"/>
                <a:ea typeface="Gill Sans"/>
                <a:cs typeface="Gill Sans"/>
                <a:sym typeface="Gill Sans"/>
              </a:defRPr>
            </a:lvl9pPr>
          </a:lstStyle>
          <a:p>
            <a:endParaRPr/>
          </a:p>
        </p:txBody>
      </p:sp>
      <p:sp>
        <p:nvSpPr>
          <p:cNvPr id="13" name="Google Shape;13;p23"/>
          <p:cNvSpPr txBox="1">
            <a:spLocks noGrp="1"/>
          </p:cNvSpPr>
          <p:nvPr>
            <p:ph type="sldNum" idx="12"/>
          </p:nvPr>
        </p:nvSpPr>
        <p:spPr>
          <a:xfrm>
            <a:off x="9208010" y="6356352"/>
            <a:ext cx="2743201" cy="36512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2" b="0" i="0" u="none" strike="noStrike" cap="none">
                <a:solidFill>
                  <a:schemeClr val="dk1"/>
                </a:solidFill>
                <a:latin typeface="Gill Sans"/>
                <a:ea typeface="Gill Sans"/>
                <a:cs typeface="Gill Sans"/>
                <a:sym typeface="Gill Sans"/>
              </a:defRPr>
            </a:lvl1pPr>
            <a:lvl2pPr marL="0" marR="0" lvl="1" indent="0" algn="r" rtl="0">
              <a:spcBef>
                <a:spcPts val="0"/>
              </a:spcBef>
              <a:buNone/>
              <a:defRPr sz="1202" b="0" i="0" u="none" strike="noStrike" cap="none">
                <a:solidFill>
                  <a:schemeClr val="dk1"/>
                </a:solidFill>
                <a:latin typeface="Gill Sans"/>
                <a:ea typeface="Gill Sans"/>
                <a:cs typeface="Gill Sans"/>
                <a:sym typeface="Gill Sans"/>
              </a:defRPr>
            </a:lvl2pPr>
            <a:lvl3pPr marL="0" marR="0" lvl="2" indent="0" algn="r" rtl="0">
              <a:spcBef>
                <a:spcPts val="0"/>
              </a:spcBef>
              <a:buNone/>
              <a:defRPr sz="1202" b="0" i="0" u="none" strike="noStrike" cap="none">
                <a:solidFill>
                  <a:schemeClr val="dk1"/>
                </a:solidFill>
                <a:latin typeface="Gill Sans"/>
                <a:ea typeface="Gill Sans"/>
                <a:cs typeface="Gill Sans"/>
                <a:sym typeface="Gill Sans"/>
              </a:defRPr>
            </a:lvl3pPr>
            <a:lvl4pPr marL="0" marR="0" lvl="3" indent="0" algn="r" rtl="0">
              <a:spcBef>
                <a:spcPts val="0"/>
              </a:spcBef>
              <a:buNone/>
              <a:defRPr sz="1202" b="0" i="0" u="none" strike="noStrike" cap="none">
                <a:solidFill>
                  <a:schemeClr val="dk1"/>
                </a:solidFill>
                <a:latin typeface="Gill Sans"/>
                <a:ea typeface="Gill Sans"/>
                <a:cs typeface="Gill Sans"/>
                <a:sym typeface="Gill Sans"/>
              </a:defRPr>
            </a:lvl4pPr>
            <a:lvl5pPr marL="0" marR="0" lvl="4" indent="0" algn="r" rtl="0">
              <a:spcBef>
                <a:spcPts val="0"/>
              </a:spcBef>
              <a:buNone/>
              <a:defRPr sz="1202" b="0" i="0" u="none" strike="noStrike" cap="none">
                <a:solidFill>
                  <a:schemeClr val="dk1"/>
                </a:solidFill>
                <a:latin typeface="Gill Sans"/>
                <a:ea typeface="Gill Sans"/>
                <a:cs typeface="Gill Sans"/>
                <a:sym typeface="Gill Sans"/>
              </a:defRPr>
            </a:lvl5pPr>
            <a:lvl6pPr marL="0" marR="0" lvl="5" indent="0" algn="r" rtl="0">
              <a:spcBef>
                <a:spcPts val="0"/>
              </a:spcBef>
              <a:buNone/>
              <a:defRPr sz="1202" b="0" i="0" u="none" strike="noStrike" cap="none">
                <a:solidFill>
                  <a:schemeClr val="dk1"/>
                </a:solidFill>
                <a:latin typeface="Gill Sans"/>
                <a:ea typeface="Gill Sans"/>
                <a:cs typeface="Gill Sans"/>
                <a:sym typeface="Gill Sans"/>
              </a:defRPr>
            </a:lvl6pPr>
            <a:lvl7pPr marL="0" marR="0" lvl="6" indent="0" algn="r" rtl="0">
              <a:spcBef>
                <a:spcPts val="0"/>
              </a:spcBef>
              <a:buNone/>
              <a:defRPr sz="1202" b="0" i="0" u="none" strike="noStrike" cap="none">
                <a:solidFill>
                  <a:schemeClr val="dk1"/>
                </a:solidFill>
                <a:latin typeface="Gill Sans"/>
                <a:ea typeface="Gill Sans"/>
                <a:cs typeface="Gill Sans"/>
                <a:sym typeface="Gill Sans"/>
              </a:defRPr>
            </a:lvl7pPr>
            <a:lvl8pPr marL="0" marR="0" lvl="7" indent="0" algn="r" rtl="0">
              <a:spcBef>
                <a:spcPts val="0"/>
              </a:spcBef>
              <a:buNone/>
              <a:defRPr sz="1202" b="0" i="0" u="none" strike="noStrike" cap="none">
                <a:solidFill>
                  <a:schemeClr val="dk1"/>
                </a:solidFill>
                <a:latin typeface="Gill Sans"/>
                <a:ea typeface="Gill Sans"/>
                <a:cs typeface="Gill Sans"/>
                <a:sym typeface="Gill Sans"/>
              </a:defRPr>
            </a:lvl8pPr>
            <a:lvl9pPr marL="0" marR="0" lvl="8" indent="0" algn="r" rtl="0">
              <a:spcBef>
                <a:spcPts val="0"/>
              </a:spcBef>
              <a:buNone/>
              <a:defRPr sz="1202" b="0" i="0" u="none" strike="noStrike" cap="none">
                <a:solidFill>
                  <a:schemeClr val="dk1"/>
                </a:solidFill>
                <a:latin typeface="Gill Sans"/>
                <a:ea typeface="Gill Sans"/>
                <a:cs typeface="Gill Sans"/>
                <a:sym typeface="Gill Sans"/>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5" r:id="rId14"/>
    <p:sldLayoutId id="2147483666" r:id="rId15"/>
    <p:sldLayoutId id="214748366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39" userDrawn="1">
          <p15:clr>
            <a:srgbClr val="547EBF"/>
          </p15:clr>
        </p15:guide>
        <p15:guide id="4" orient="horz" pos="240" userDrawn="1">
          <p15:clr>
            <a:srgbClr val="547EBF"/>
          </p15:clr>
        </p15:guide>
        <p15:guide id="5" pos="7441" userDrawn="1">
          <p15:clr>
            <a:srgbClr val="547EBF"/>
          </p15:clr>
        </p15:guide>
        <p15:guide id="6" orient="horz" pos="4080" userDrawn="1">
          <p15:clr>
            <a:srgbClr val="547EBF"/>
          </p15:clr>
        </p15:guide>
        <p15:guide id="7" pos="3961" userDrawn="1">
          <p15:clr>
            <a:srgbClr val="547EBF"/>
          </p15:clr>
        </p15:guide>
        <p15:guide id="8" pos="3721" userDrawn="1">
          <p15:clr>
            <a:srgbClr val="547EBF"/>
          </p15:clr>
        </p15:guide>
        <p15:guide id="9" pos="2112" userDrawn="1">
          <p15:clr>
            <a:srgbClr val="547EBF"/>
          </p15:clr>
        </p15:guide>
        <p15:guide id="10" pos="1849" userDrawn="1">
          <p15:clr>
            <a:srgbClr val="547EBF"/>
          </p15:clr>
        </p15:guide>
        <p15:guide id="11" pos="5568" userDrawn="1">
          <p15:clr>
            <a:srgbClr val="547EBF"/>
          </p15:clr>
        </p15:guide>
        <p15:guide id="12" pos="5833" userDrawn="1">
          <p15:clr>
            <a:srgbClr val="547EBF"/>
          </p15:clr>
        </p15:guide>
        <p15:guide id="13" pos="4968" userDrawn="1">
          <p15:clr>
            <a:srgbClr val="9FCC3B"/>
          </p15:clr>
        </p15:guide>
        <p15:guide id="14" pos="5210" userDrawn="1">
          <p15:clr>
            <a:srgbClr val="9FCC3B"/>
          </p15:clr>
        </p15:guide>
        <p15:guide id="15" pos="2714"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
          <p:cNvSpPr txBox="1">
            <a:spLocks noGrp="1"/>
          </p:cNvSpPr>
          <p:nvPr>
            <p:ph type="ctrTitle"/>
          </p:nvPr>
        </p:nvSpPr>
        <p:spPr>
          <a:xfrm>
            <a:off x="2749301" y="2735084"/>
            <a:ext cx="6693407" cy="1416296"/>
          </a:xfrm>
          <a:prstGeom prst="rect">
            <a:avLst/>
          </a:prstGeom>
          <a:noFill/>
          <a:ln>
            <a:noFill/>
          </a:ln>
        </p:spPr>
        <p:txBody>
          <a:bodyPr spcFirstLastPara="1" wrap="square" lIns="91428" tIns="45701" rIns="91428" bIns="45701" anchor="b" anchorCtr="0">
            <a:noAutofit/>
          </a:bodyPr>
          <a:lstStyle/>
          <a:p>
            <a:r>
              <a:rPr lang="en-IN" sz="3999" dirty="0">
                <a:latin typeface="Times New Roman" panose="02020603050405020304" pitchFamily="18" charset="0"/>
                <a:cs typeface="Times New Roman" panose="02020603050405020304" pitchFamily="18" charset="0"/>
              </a:rPr>
              <a:t>LIVER DISEASE </a:t>
            </a:r>
            <a:br>
              <a:rPr lang="en-IN" sz="3999" dirty="0">
                <a:latin typeface="Times New Roman" panose="02020603050405020304" pitchFamily="18" charset="0"/>
                <a:cs typeface="Times New Roman" panose="02020603050405020304" pitchFamily="18" charset="0"/>
              </a:rPr>
            </a:br>
            <a:r>
              <a:rPr lang="en-IN" sz="3999" dirty="0">
                <a:latin typeface="Times New Roman" panose="02020603050405020304" pitchFamily="18" charset="0"/>
                <a:cs typeface="Times New Roman" panose="02020603050405020304" pitchFamily="18" charset="0"/>
              </a:rPr>
              <a:t>CLASSIFICATION</a:t>
            </a:r>
            <a:endParaRPr sz="3999" dirty="0">
              <a:latin typeface="Times New Roman" panose="02020603050405020304" pitchFamily="18" charset="0"/>
              <a:cs typeface="Times New Roman" panose="02020603050405020304" pitchFamily="18" charset="0"/>
            </a:endParaRPr>
          </a:p>
        </p:txBody>
      </p:sp>
      <p:sp>
        <p:nvSpPr>
          <p:cNvPr id="210" name="Google Shape;210;p1"/>
          <p:cNvSpPr txBox="1">
            <a:spLocks noGrp="1"/>
          </p:cNvSpPr>
          <p:nvPr>
            <p:ph type="subTitle" idx="1"/>
          </p:nvPr>
        </p:nvSpPr>
        <p:spPr>
          <a:prstGeom prst="rect">
            <a:avLst/>
          </a:prstGeom>
          <a:noFill/>
          <a:ln>
            <a:noFill/>
          </a:ln>
        </p:spPr>
        <p:txBody>
          <a:bodyPr spcFirstLastPara="1" wrap="square" lIns="91428" tIns="45701" rIns="91428" bIns="45701" anchor="t" anchorCtr="0">
            <a:normAutofit/>
          </a:bodyPr>
          <a:lstStyle/>
          <a:p>
            <a:pPr marL="0" indent="0">
              <a:spcBef>
                <a:spcPts val="0"/>
              </a:spcBef>
            </a:pPr>
            <a:r>
              <a:rPr lang="en-US" dirty="0">
                <a:latin typeface="Times New Roman" panose="02020603050405020304" pitchFamily="18" charset="0"/>
                <a:cs typeface="Times New Roman" panose="02020603050405020304" pitchFamily="18" charset="0"/>
              </a:rPr>
              <a:t>P-331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D540-8A33-4DB2-A1D5-1B39ACE0BC4A}"/>
              </a:ext>
            </a:extLst>
          </p:cNvPr>
          <p:cNvSpPr>
            <a:spLocks noGrp="1"/>
          </p:cNvSpPr>
          <p:nvPr>
            <p:ph type="title"/>
          </p:nvPr>
        </p:nvSpPr>
        <p:spPr>
          <a:xfrm>
            <a:off x="838199" y="119062"/>
            <a:ext cx="10515601" cy="385763"/>
          </a:xfrm>
        </p:spPr>
        <p:txBody>
          <a:bodyPr>
            <a:normAutofit fontScale="90000"/>
          </a:bodyPr>
          <a:lstStyle/>
          <a:p>
            <a:r>
              <a:rPr lang="en-US" sz="3600" dirty="0">
                <a:solidFill>
                  <a:schemeClr val="tx1"/>
                </a:solidFill>
                <a:latin typeface="Times New Roman" panose="02020603050405020304" pitchFamily="18" charset="0"/>
                <a:cs typeface="Times New Roman" panose="02020603050405020304" pitchFamily="18" charset="0"/>
              </a:rPr>
              <a:t>Before Outlier Treatment</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4846CED-427D-4D97-8B41-9E3AB05D08DC}"/>
              </a:ext>
            </a:extLst>
          </p:cNvPr>
          <p:cNvSpPr>
            <a:spLocks noGrp="1"/>
          </p:cNvSpPr>
          <p:nvPr>
            <p:ph type="sldNum" idx="12"/>
          </p:nvPr>
        </p:nvSpPr>
        <p:spPr/>
        <p:txBody>
          <a:bodyPr/>
          <a:lstStyle/>
          <a:p>
            <a:fld id="{00000000-1234-1234-1234-123412341234}" type="slidenum">
              <a:rPr lang="en-US" smtClean="0"/>
              <a:pPr/>
              <a:t>10</a:t>
            </a:fld>
            <a:endParaRPr lang="en-US"/>
          </a:p>
        </p:txBody>
      </p:sp>
      <p:pic>
        <p:nvPicPr>
          <p:cNvPr id="2050" name="Picture 2">
            <a:extLst>
              <a:ext uri="{FF2B5EF4-FFF2-40B4-BE49-F238E27FC236}">
                <a16:creationId xmlns:a16="http://schemas.microsoft.com/office/drawing/2014/main" id="{3F24591F-D4DC-4519-9C26-EE81F3993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04825"/>
            <a:ext cx="12191999" cy="26803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A59BA9-FB38-49AC-8B10-AF61318B503F}"/>
              </a:ext>
            </a:extLst>
          </p:cNvPr>
          <p:cNvSpPr txBox="1"/>
          <p:nvPr/>
        </p:nvSpPr>
        <p:spPr>
          <a:xfrm>
            <a:off x="3924300" y="3029634"/>
            <a:ext cx="5619750" cy="646331"/>
          </a:xfrm>
          <a:prstGeom prst="rect">
            <a:avLst/>
          </a:prstGeom>
          <a:noFill/>
        </p:spPr>
        <p:txBody>
          <a:bodyPr wrap="square" rtlCol="0">
            <a:spAutoFit/>
          </a:bodyPr>
          <a:lstStyle/>
          <a:p>
            <a:r>
              <a:rPr lang="en-US" sz="3600" dirty="0">
                <a:solidFill>
                  <a:schemeClr val="tx1"/>
                </a:solidFill>
                <a:latin typeface="Times New Roman" panose="02020603050405020304" pitchFamily="18" charset="0"/>
                <a:cs typeface="Times New Roman" panose="02020603050405020304" pitchFamily="18" charset="0"/>
              </a:rPr>
              <a:t>After Outlier Treatment</a:t>
            </a:r>
            <a:endParaRPr lang="en-IN" sz="3600" dirty="0"/>
          </a:p>
        </p:txBody>
      </p:sp>
      <p:pic>
        <p:nvPicPr>
          <p:cNvPr id="7" name="Picture 4">
            <a:extLst>
              <a:ext uri="{FF2B5EF4-FFF2-40B4-BE49-F238E27FC236}">
                <a16:creationId xmlns:a16="http://schemas.microsoft.com/office/drawing/2014/main" id="{913B95B0-EE2F-422D-BC9D-C919E6CB6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62351"/>
            <a:ext cx="121920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72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66CA-B42E-4885-8604-99CF2557AE15}"/>
              </a:ext>
            </a:extLst>
          </p:cNvPr>
          <p:cNvSpPr>
            <a:spLocks noGrp="1"/>
          </p:cNvSpPr>
          <p:nvPr>
            <p:ph type="title"/>
          </p:nvPr>
        </p:nvSpPr>
        <p:spPr>
          <a:xfrm>
            <a:off x="838199" y="-63551"/>
            <a:ext cx="10515601" cy="682675"/>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Visualization</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F1AF2-AAE4-493B-8FEE-3F37BC6FA472}"/>
              </a:ext>
            </a:extLst>
          </p:cNvPr>
          <p:cNvSpPr>
            <a:spLocks noGrp="1"/>
          </p:cNvSpPr>
          <p:nvPr>
            <p:ph type="body" idx="1"/>
          </p:nvPr>
        </p:nvSpPr>
        <p:spPr>
          <a:xfrm>
            <a:off x="4838701" y="277787"/>
            <a:ext cx="10601324" cy="682675"/>
          </a:xfrm>
        </p:spPr>
        <p:txBody>
          <a:bodyPr>
            <a:noAutofit/>
          </a:bodyPr>
          <a:lstStyle/>
          <a:p>
            <a:pPr marL="50807" indent="0">
              <a:buNone/>
            </a:pPr>
            <a:r>
              <a:rPr lang="en-IN" sz="3600" dirty="0">
                <a:solidFill>
                  <a:schemeClr val="tx1"/>
                </a:solidFill>
                <a:latin typeface="Times New Roman" panose="02020603050405020304" pitchFamily="18" charset="0"/>
                <a:cs typeface="Times New Roman" panose="02020603050405020304" pitchFamily="18" charset="0"/>
              </a:rPr>
              <a:t>Scatter Plot</a:t>
            </a:r>
          </a:p>
        </p:txBody>
      </p:sp>
      <p:sp>
        <p:nvSpPr>
          <p:cNvPr id="4" name="Slide Number Placeholder 3">
            <a:extLst>
              <a:ext uri="{FF2B5EF4-FFF2-40B4-BE49-F238E27FC236}">
                <a16:creationId xmlns:a16="http://schemas.microsoft.com/office/drawing/2014/main" id="{BD3574BB-A7A6-4E6C-9333-D9DD379CE895}"/>
              </a:ext>
            </a:extLst>
          </p:cNvPr>
          <p:cNvSpPr>
            <a:spLocks noGrp="1"/>
          </p:cNvSpPr>
          <p:nvPr>
            <p:ph type="sldNum" idx="12"/>
          </p:nvPr>
        </p:nvSpPr>
        <p:spPr/>
        <p:txBody>
          <a:bodyPr/>
          <a:lstStyle/>
          <a:p>
            <a:fld id="{00000000-1234-1234-1234-123412341234}" type="slidenum">
              <a:rPr lang="en-US" smtClean="0"/>
              <a:pPr/>
              <a:t>11</a:t>
            </a:fld>
            <a:endParaRPr lang="en-US" dirty="0"/>
          </a:p>
        </p:txBody>
      </p:sp>
      <p:pic>
        <p:nvPicPr>
          <p:cNvPr id="8" name="Picture 7">
            <a:extLst>
              <a:ext uri="{FF2B5EF4-FFF2-40B4-BE49-F238E27FC236}">
                <a16:creationId xmlns:a16="http://schemas.microsoft.com/office/drawing/2014/main" id="{29BAB1C5-5DDA-429B-A154-6FC32041C20F}"/>
              </a:ext>
            </a:extLst>
          </p:cNvPr>
          <p:cNvPicPr>
            <a:picLocks noChangeAspect="1"/>
          </p:cNvPicPr>
          <p:nvPr/>
        </p:nvPicPr>
        <p:blipFill>
          <a:blip r:embed="rId2"/>
          <a:stretch>
            <a:fillRect/>
          </a:stretch>
        </p:blipFill>
        <p:spPr>
          <a:xfrm>
            <a:off x="3609780" y="842226"/>
            <a:ext cx="4972440" cy="2720983"/>
          </a:xfrm>
          <a:prstGeom prst="rect">
            <a:avLst/>
          </a:prstGeom>
        </p:spPr>
      </p:pic>
      <p:sp>
        <p:nvSpPr>
          <p:cNvPr id="5" name="TextBox 4">
            <a:extLst>
              <a:ext uri="{FF2B5EF4-FFF2-40B4-BE49-F238E27FC236}">
                <a16:creationId xmlns:a16="http://schemas.microsoft.com/office/drawing/2014/main" id="{213859BC-B2B3-4C72-ABF5-F18DE526134A}"/>
              </a:ext>
            </a:extLst>
          </p:cNvPr>
          <p:cNvSpPr txBox="1"/>
          <p:nvPr/>
        </p:nvSpPr>
        <p:spPr>
          <a:xfrm>
            <a:off x="3963630" y="3429000"/>
            <a:ext cx="5436009" cy="646331"/>
          </a:xfrm>
          <a:prstGeom prst="rect">
            <a:avLst/>
          </a:prstGeom>
          <a:noFill/>
        </p:spPr>
        <p:txBody>
          <a:bodyPr wrap="square" rtlCol="0">
            <a:spAutoFit/>
          </a:bodyPr>
          <a:lstStyle/>
          <a:p>
            <a:r>
              <a:rPr lang="en-US" sz="3600" dirty="0">
                <a:solidFill>
                  <a:schemeClr val="tx1"/>
                </a:solidFill>
                <a:latin typeface="Times New Roman" panose="02020603050405020304" pitchFamily="18" charset="0"/>
                <a:cs typeface="Times New Roman" panose="02020603050405020304" pitchFamily="18" charset="0"/>
              </a:rPr>
              <a:t>Bar, box and Line Plots</a:t>
            </a:r>
            <a:endParaRPr lang="en-IN" sz="3600" dirty="0"/>
          </a:p>
        </p:txBody>
      </p:sp>
      <p:pic>
        <p:nvPicPr>
          <p:cNvPr id="9" name="Picture 8">
            <a:extLst>
              <a:ext uri="{FF2B5EF4-FFF2-40B4-BE49-F238E27FC236}">
                <a16:creationId xmlns:a16="http://schemas.microsoft.com/office/drawing/2014/main" id="{55264A97-3B42-4063-A2C2-1A25364626A4}"/>
              </a:ext>
            </a:extLst>
          </p:cNvPr>
          <p:cNvPicPr>
            <a:picLocks noChangeAspect="1"/>
          </p:cNvPicPr>
          <p:nvPr/>
        </p:nvPicPr>
        <p:blipFill>
          <a:blip r:embed="rId3"/>
          <a:stretch>
            <a:fillRect/>
          </a:stretch>
        </p:blipFill>
        <p:spPr>
          <a:xfrm>
            <a:off x="1880413" y="4064512"/>
            <a:ext cx="8431171" cy="2793487"/>
          </a:xfrm>
          <a:prstGeom prst="rect">
            <a:avLst/>
          </a:prstGeom>
        </p:spPr>
      </p:pic>
    </p:spTree>
    <p:extLst>
      <p:ext uri="{BB962C8B-B14F-4D97-AF65-F5344CB8AC3E}">
        <p14:creationId xmlns:p14="http://schemas.microsoft.com/office/powerpoint/2010/main" val="274550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21D2-99A5-4773-8226-665ADEED0E22}"/>
              </a:ext>
            </a:extLst>
          </p:cNvPr>
          <p:cNvSpPr>
            <a:spLocks noGrp="1"/>
          </p:cNvSpPr>
          <p:nvPr>
            <p:ph type="title"/>
          </p:nvPr>
        </p:nvSpPr>
        <p:spPr>
          <a:xfrm>
            <a:off x="838199" y="-80964"/>
            <a:ext cx="10515601" cy="581025"/>
          </a:xfrm>
        </p:spPr>
        <p:txBody>
          <a:bodyPr>
            <a:noAutofit/>
          </a:bodyPr>
          <a:lstStyle/>
          <a:p>
            <a:r>
              <a:rPr lang="en-US" sz="3600" dirty="0">
                <a:solidFill>
                  <a:schemeClr val="tx1"/>
                </a:solidFill>
                <a:latin typeface="Times New Roman" panose="02020603050405020304" pitchFamily="18" charset="0"/>
                <a:cs typeface="Times New Roman" panose="02020603050405020304" pitchFamily="18" charset="0"/>
              </a:rPr>
              <a:t>Bar And Pie Plot For Disease</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E62029-E2C8-4D40-8712-0E18915F333F}"/>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4098" name="Picture 2">
            <a:extLst>
              <a:ext uri="{FF2B5EF4-FFF2-40B4-BE49-F238E27FC236}">
                <a16:creationId xmlns:a16="http://schemas.microsoft.com/office/drawing/2014/main" id="{C4BC3556-97DD-4E19-941C-DD6DC1256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467408"/>
            <a:ext cx="9725026" cy="27574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F3124BB-5F3D-47C9-B26A-D9018ABA3F6E}"/>
              </a:ext>
            </a:extLst>
          </p:cNvPr>
          <p:cNvSpPr txBox="1"/>
          <p:nvPr/>
        </p:nvSpPr>
        <p:spPr>
          <a:xfrm>
            <a:off x="3348036" y="3192244"/>
            <a:ext cx="5495925" cy="646331"/>
          </a:xfrm>
          <a:prstGeom prst="rect">
            <a:avLst/>
          </a:prstGeom>
          <a:noFill/>
        </p:spPr>
        <p:txBody>
          <a:bodyPr wrap="square" rtlCol="0">
            <a:spAutoFit/>
          </a:bodyPr>
          <a:lstStyle/>
          <a:p>
            <a:r>
              <a:rPr lang="en-US" sz="3600" dirty="0">
                <a:solidFill>
                  <a:schemeClr val="tx1"/>
                </a:solidFill>
                <a:latin typeface="Times New Roman" panose="02020603050405020304" pitchFamily="18" charset="0"/>
                <a:cs typeface="Times New Roman" panose="02020603050405020304" pitchFamily="18" charset="0"/>
              </a:rPr>
              <a:t>Bar And Pie Plot For Sex</a:t>
            </a:r>
            <a:endParaRPr lang="en-IN" sz="3600" dirty="0"/>
          </a:p>
        </p:txBody>
      </p:sp>
      <p:pic>
        <p:nvPicPr>
          <p:cNvPr id="6" name="Picture 2">
            <a:extLst>
              <a:ext uri="{FF2B5EF4-FFF2-40B4-BE49-F238E27FC236}">
                <a16:creationId xmlns:a16="http://schemas.microsoft.com/office/drawing/2014/main" id="{F969D694-2BA7-4EC0-B77F-C70BF3FCE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25" y="3807345"/>
            <a:ext cx="9725026" cy="3050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00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BCD70D-2B44-4FFC-999E-B8C6024112D1}"/>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4" name="TextBox 3">
            <a:extLst>
              <a:ext uri="{FF2B5EF4-FFF2-40B4-BE49-F238E27FC236}">
                <a16:creationId xmlns:a16="http://schemas.microsoft.com/office/drawing/2014/main" id="{14EC9A21-FE96-44E3-8DD6-4D3578C5D245}"/>
              </a:ext>
            </a:extLst>
          </p:cNvPr>
          <p:cNvSpPr txBox="1"/>
          <p:nvPr/>
        </p:nvSpPr>
        <p:spPr>
          <a:xfrm>
            <a:off x="1762125" y="409575"/>
            <a:ext cx="961072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Accuracy, Confusion Matrix and Classification Report for RF_XGB Model </a:t>
            </a:r>
          </a:p>
        </p:txBody>
      </p:sp>
      <p:sp>
        <p:nvSpPr>
          <p:cNvPr id="3" name="TextBox 2">
            <a:extLst>
              <a:ext uri="{FF2B5EF4-FFF2-40B4-BE49-F238E27FC236}">
                <a16:creationId xmlns:a16="http://schemas.microsoft.com/office/drawing/2014/main" id="{05BEF15C-7077-4389-B7AF-03654DB0E604}"/>
              </a:ext>
            </a:extLst>
          </p:cNvPr>
          <p:cNvSpPr txBox="1"/>
          <p:nvPr/>
        </p:nvSpPr>
        <p:spPr>
          <a:xfrm>
            <a:off x="4233862" y="-29863"/>
            <a:ext cx="3724275"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Model Creation</a:t>
            </a:r>
          </a:p>
        </p:txBody>
      </p:sp>
      <p:pic>
        <p:nvPicPr>
          <p:cNvPr id="6" name="Picture 5">
            <a:extLst>
              <a:ext uri="{FF2B5EF4-FFF2-40B4-BE49-F238E27FC236}">
                <a16:creationId xmlns:a16="http://schemas.microsoft.com/office/drawing/2014/main" id="{A9F3CF5D-4C05-A3B2-315C-9F23E862D077}"/>
              </a:ext>
            </a:extLst>
          </p:cNvPr>
          <p:cNvPicPr>
            <a:picLocks noChangeAspect="1"/>
          </p:cNvPicPr>
          <p:nvPr/>
        </p:nvPicPr>
        <p:blipFill>
          <a:blip r:embed="rId2"/>
          <a:stretch>
            <a:fillRect/>
          </a:stretch>
        </p:blipFill>
        <p:spPr>
          <a:xfrm>
            <a:off x="3361765" y="881312"/>
            <a:ext cx="5946314" cy="5679064"/>
          </a:xfrm>
          <a:prstGeom prst="rect">
            <a:avLst/>
          </a:prstGeom>
        </p:spPr>
      </p:pic>
    </p:spTree>
    <p:extLst>
      <p:ext uri="{BB962C8B-B14F-4D97-AF65-F5344CB8AC3E}">
        <p14:creationId xmlns:p14="http://schemas.microsoft.com/office/powerpoint/2010/main" val="398026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9E8476-C7B2-44EE-AAD2-8072BCDDB2BB}"/>
              </a:ext>
            </a:extLst>
          </p:cNvPr>
          <p:cNvSpPr>
            <a:spLocks noGrp="1"/>
          </p:cNvSpPr>
          <p:nvPr>
            <p:ph type="sldNum" idx="12"/>
          </p:nvPr>
        </p:nvSpPr>
        <p:spPr/>
        <p:txBody>
          <a:bodyPr/>
          <a:lstStyle/>
          <a:p>
            <a:fld id="{00000000-1234-1234-1234-123412341234}" type="slidenum">
              <a:rPr lang="en-US" smtClean="0"/>
              <a:pPr/>
              <a:t>14</a:t>
            </a:fld>
            <a:endParaRPr lang="en-US"/>
          </a:p>
        </p:txBody>
      </p:sp>
      <p:pic>
        <p:nvPicPr>
          <p:cNvPr id="12" name="Picture 11">
            <a:extLst>
              <a:ext uri="{FF2B5EF4-FFF2-40B4-BE49-F238E27FC236}">
                <a16:creationId xmlns:a16="http://schemas.microsoft.com/office/drawing/2014/main" id="{3D62CBFC-1C4B-4189-A9DA-661168E338F4}"/>
              </a:ext>
            </a:extLst>
          </p:cNvPr>
          <p:cNvPicPr>
            <a:picLocks noChangeAspect="1"/>
          </p:cNvPicPr>
          <p:nvPr/>
        </p:nvPicPr>
        <p:blipFill rotWithShape="1">
          <a:blip r:embed="rId2"/>
          <a:srcRect r="8251"/>
          <a:stretch/>
        </p:blipFill>
        <p:spPr>
          <a:xfrm>
            <a:off x="0" y="1213425"/>
            <a:ext cx="3895725" cy="5644575"/>
          </a:xfrm>
          <a:prstGeom prst="rect">
            <a:avLst/>
          </a:prstGeom>
        </p:spPr>
      </p:pic>
      <p:sp>
        <p:nvSpPr>
          <p:cNvPr id="13" name="TextBox 12">
            <a:extLst>
              <a:ext uri="{FF2B5EF4-FFF2-40B4-BE49-F238E27FC236}">
                <a16:creationId xmlns:a16="http://schemas.microsoft.com/office/drawing/2014/main" id="{C8DB3ADD-C95D-4D56-85BD-A2D3F1061139}"/>
              </a:ext>
            </a:extLst>
          </p:cNvPr>
          <p:cNvSpPr txBox="1"/>
          <p:nvPr/>
        </p:nvSpPr>
        <p:spPr>
          <a:xfrm>
            <a:off x="4752975" y="628647"/>
            <a:ext cx="6772275"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Home Page</a:t>
            </a:r>
          </a:p>
        </p:txBody>
      </p:sp>
      <p:pic>
        <p:nvPicPr>
          <p:cNvPr id="15" name="Picture 14">
            <a:extLst>
              <a:ext uri="{FF2B5EF4-FFF2-40B4-BE49-F238E27FC236}">
                <a16:creationId xmlns:a16="http://schemas.microsoft.com/office/drawing/2014/main" id="{A36A9E53-99B3-4404-A929-328FD0455F50}"/>
              </a:ext>
            </a:extLst>
          </p:cNvPr>
          <p:cNvPicPr>
            <a:picLocks noChangeAspect="1"/>
          </p:cNvPicPr>
          <p:nvPr/>
        </p:nvPicPr>
        <p:blipFill rotWithShape="1">
          <a:blip r:embed="rId3"/>
          <a:srcRect r="10344"/>
          <a:stretch/>
        </p:blipFill>
        <p:spPr>
          <a:xfrm>
            <a:off x="3895725" y="1213424"/>
            <a:ext cx="4400552" cy="5644575"/>
          </a:xfrm>
          <a:prstGeom prst="rect">
            <a:avLst/>
          </a:prstGeom>
        </p:spPr>
      </p:pic>
      <p:pic>
        <p:nvPicPr>
          <p:cNvPr id="17" name="Picture 16">
            <a:extLst>
              <a:ext uri="{FF2B5EF4-FFF2-40B4-BE49-F238E27FC236}">
                <a16:creationId xmlns:a16="http://schemas.microsoft.com/office/drawing/2014/main" id="{1B346126-8935-482E-B20E-00DFA3D80660}"/>
              </a:ext>
            </a:extLst>
          </p:cNvPr>
          <p:cNvPicPr>
            <a:picLocks noChangeAspect="1"/>
          </p:cNvPicPr>
          <p:nvPr/>
        </p:nvPicPr>
        <p:blipFill rotWithShape="1">
          <a:blip r:embed="rId4"/>
          <a:srcRect r="9242"/>
          <a:stretch/>
        </p:blipFill>
        <p:spPr>
          <a:xfrm>
            <a:off x="8296278" y="1213423"/>
            <a:ext cx="3895722" cy="5644575"/>
          </a:xfrm>
          <a:prstGeom prst="rect">
            <a:avLst/>
          </a:prstGeom>
        </p:spPr>
      </p:pic>
      <p:sp>
        <p:nvSpPr>
          <p:cNvPr id="3" name="TextBox 2">
            <a:extLst>
              <a:ext uri="{FF2B5EF4-FFF2-40B4-BE49-F238E27FC236}">
                <a16:creationId xmlns:a16="http://schemas.microsoft.com/office/drawing/2014/main" id="{B8878D8B-AC73-44F7-844B-FBA8495FA90B}"/>
              </a:ext>
            </a:extLst>
          </p:cNvPr>
          <p:cNvSpPr txBox="1"/>
          <p:nvPr/>
        </p:nvSpPr>
        <p:spPr>
          <a:xfrm>
            <a:off x="4324350" y="56567"/>
            <a:ext cx="422910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Model Deployment</a:t>
            </a:r>
          </a:p>
        </p:txBody>
      </p:sp>
    </p:spTree>
    <p:extLst>
      <p:ext uri="{BB962C8B-B14F-4D97-AF65-F5344CB8AC3E}">
        <p14:creationId xmlns:p14="http://schemas.microsoft.com/office/powerpoint/2010/main" val="424485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4C3C90-D0FE-49A4-8DD3-773E5B700F68}"/>
              </a:ext>
            </a:extLst>
          </p:cNvPr>
          <p:cNvSpPr>
            <a:spLocks noGrp="1"/>
          </p:cNvSpPr>
          <p:nvPr>
            <p:ph type="sldNum" idx="12"/>
          </p:nvPr>
        </p:nvSpPr>
        <p:spPr/>
        <p:txBody>
          <a:bodyPr/>
          <a:lstStyle/>
          <a:p>
            <a:fld id="{00000000-1234-1234-1234-123412341234}" type="slidenum">
              <a:rPr lang="en-US" smtClean="0"/>
              <a:pPr/>
              <a:t>15</a:t>
            </a:fld>
            <a:endParaRPr lang="en-US"/>
          </a:p>
        </p:txBody>
      </p:sp>
      <p:pic>
        <p:nvPicPr>
          <p:cNvPr id="4" name="Picture 3">
            <a:extLst>
              <a:ext uri="{FF2B5EF4-FFF2-40B4-BE49-F238E27FC236}">
                <a16:creationId xmlns:a16="http://schemas.microsoft.com/office/drawing/2014/main" id="{82AE0834-3A99-4CD6-9D1B-42ED57ECE053}"/>
              </a:ext>
            </a:extLst>
          </p:cNvPr>
          <p:cNvPicPr>
            <a:picLocks noChangeAspect="1"/>
          </p:cNvPicPr>
          <p:nvPr/>
        </p:nvPicPr>
        <p:blipFill rotWithShape="1">
          <a:blip r:embed="rId2"/>
          <a:srcRect r="10399"/>
          <a:stretch/>
        </p:blipFill>
        <p:spPr>
          <a:xfrm>
            <a:off x="0" y="478585"/>
            <a:ext cx="4676775" cy="6379415"/>
          </a:xfrm>
          <a:prstGeom prst="rect">
            <a:avLst/>
          </a:prstGeom>
        </p:spPr>
      </p:pic>
      <p:pic>
        <p:nvPicPr>
          <p:cNvPr id="6" name="Picture 5">
            <a:extLst>
              <a:ext uri="{FF2B5EF4-FFF2-40B4-BE49-F238E27FC236}">
                <a16:creationId xmlns:a16="http://schemas.microsoft.com/office/drawing/2014/main" id="{8772BA2C-A573-4DFC-976C-40BE4EEDCB29}"/>
              </a:ext>
            </a:extLst>
          </p:cNvPr>
          <p:cNvPicPr>
            <a:picLocks noChangeAspect="1"/>
          </p:cNvPicPr>
          <p:nvPr/>
        </p:nvPicPr>
        <p:blipFill rotWithShape="1">
          <a:blip r:embed="rId3"/>
          <a:srcRect l="41340" r="28345"/>
          <a:stretch/>
        </p:blipFill>
        <p:spPr>
          <a:xfrm>
            <a:off x="4676775" y="478586"/>
            <a:ext cx="3878004" cy="6379414"/>
          </a:xfrm>
          <a:prstGeom prst="rect">
            <a:avLst/>
          </a:prstGeom>
        </p:spPr>
      </p:pic>
      <p:pic>
        <p:nvPicPr>
          <p:cNvPr id="8" name="Picture 7">
            <a:extLst>
              <a:ext uri="{FF2B5EF4-FFF2-40B4-BE49-F238E27FC236}">
                <a16:creationId xmlns:a16="http://schemas.microsoft.com/office/drawing/2014/main" id="{A7B66B4C-36E2-41BE-BBBD-678E266C99CC}"/>
              </a:ext>
            </a:extLst>
          </p:cNvPr>
          <p:cNvPicPr>
            <a:picLocks noChangeAspect="1"/>
          </p:cNvPicPr>
          <p:nvPr/>
        </p:nvPicPr>
        <p:blipFill rotWithShape="1">
          <a:blip r:embed="rId4"/>
          <a:srcRect l="41250" r="28984"/>
          <a:stretch/>
        </p:blipFill>
        <p:spPr>
          <a:xfrm>
            <a:off x="8562975" y="478584"/>
            <a:ext cx="3629025" cy="6379413"/>
          </a:xfrm>
          <a:prstGeom prst="rect">
            <a:avLst/>
          </a:prstGeom>
        </p:spPr>
      </p:pic>
      <p:sp>
        <p:nvSpPr>
          <p:cNvPr id="9" name="TextBox 8">
            <a:extLst>
              <a:ext uri="{FF2B5EF4-FFF2-40B4-BE49-F238E27FC236}">
                <a16:creationId xmlns:a16="http://schemas.microsoft.com/office/drawing/2014/main" id="{DD0CC5AC-1566-4F1E-9223-F1C65B47F1CC}"/>
              </a:ext>
            </a:extLst>
          </p:cNvPr>
          <p:cNvSpPr txBox="1"/>
          <p:nvPr/>
        </p:nvSpPr>
        <p:spPr>
          <a:xfrm>
            <a:off x="4010025" y="-16063"/>
            <a:ext cx="547687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Liver Disease Prediction</a:t>
            </a:r>
          </a:p>
        </p:txBody>
      </p:sp>
    </p:spTree>
    <p:extLst>
      <p:ext uri="{BB962C8B-B14F-4D97-AF65-F5344CB8AC3E}">
        <p14:creationId xmlns:p14="http://schemas.microsoft.com/office/powerpoint/2010/main" val="168876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BC9A2B-0576-49B0-AE41-5378187DF1B4}"/>
              </a:ext>
            </a:extLst>
          </p:cNvPr>
          <p:cNvSpPr>
            <a:spLocks noGrp="1"/>
          </p:cNvSpPr>
          <p:nvPr>
            <p:ph type="sldNum" idx="12"/>
          </p:nvPr>
        </p:nvSpPr>
        <p:spPr/>
        <p:txBody>
          <a:bodyPr/>
          <a:lstStyle/>
          <a:p>
            <a:fld id="{00000000-1234-1234-1234-123412341234}" type="slidenum">
              <a:rPr lang="en-US" smtClean="0"/>
              <a:pPr/>
              <a:t>16</a:t>
            </a:fld>
            <a:endParaRPr lang="en-US"/>
          </a:p>
        </p:txBody>
      </p:sp>
      <p:pic>
        <p:nvPicPr>
          <p:cNvPr id="8" name="Picture 7">
            <a:extLst>
              <a:ext uri="{FF2B5EF4-FFF2-40B4-BE49-F238E27FC236}">
                <a16:creationId xmlns:a16="http://schemas.microsoft.com/office/drawing/2014/main" id="{E2CDBE6D-477D-4EEB-B96B-A4824BF121AF}"/>
              </a:ext>
            </a:extLst>
          </p:cNvPr>
          <p:cNvPicPr>
            <a:picLocks noChangeAspect="1"/>
          </p:cNvPicPr>
          <p:nvPr/>
        </p:nvPicPr>
        <p:blipFill rotWithShape="1">
          <a:blip r:embed="rId2"/>
          <a:srcRect l="39219" t="12222" r="22031" b="13750"/>
          <a:stretch/>
        </p:blipFill>
        <p:spPr>
          <a:xfrm>
            <a:off x="8277224" y="890587"/>
            <a:ext cx="3914775" cy="5967413"/>
          </a:xfrm>
          <a:prstGeom prst="rect">
            <a:avLst/>
          </a:prstGeom>
        </p:spPr>
      </p:pic>
      <p:pic>
        <p:nvPicPr>
          <p:cNvPr id="10" name="Picture 9">
            <a:extLst>
              <a:ext uri="{FF2B5EF4-FFF2-40B4-BE49-F238E27FC236}">
                <a16:creationId xmlns:a16="http://schemas.microsoft.com/office/drawing/2014/main" id="{FC903198-72B2-4189-8EEF-37B2D09921E2}"/>
              </a:ext>
            </a:extLst>
          </p:cNvPr>
          <p:cNvPicPr>
            <a:picLocks noChangeAspect="1"/>
          </p:cNvPicPr>
          <p:nvPr/>
        </p:nvPicPr>
        <p:blipFill rotWithShape="1">
          <a:blip r:embed="rId3"/>
          <a:srcRect l="40135" t="1992" r="22991" b="31064"/>
          <a:stretch/>
        </p:blipFill>
        <p:spPr>
          <a:xfrm>
            <a:off x="4438650" y="890588"/>
            <a:ext cx="3838574" cy="5967412"/>
          </a:xfrm>
          <a:prstGeom prst="rect">
            <a:avLst/>
          </a:prstGeom>
        </p:spPr>
      </p:pic>
      <p:pic>
        <p:nvPicPr>
          <p:cNvPr id="12" name="Picture 11">
            <a:extLst>
              <a:ext uri="{FF2B5EF4-FFF2-40B4-BE49-F238E27FC236}">
                <a16:creationId xmlns:a16="http://schemas.microsoft.com/office/drawing/2014/main" id="{DC0C500F-C074-4860-BF73-81325660285A}"/>
              </a:ext>
            </a:extLst>
          </p:cNvPr>
          <p:cNvPicPr>
            <a:picLocks noChangeAspect="1"/>
          </p:cNvPicPr>
          <p:nvPr/>
        </p:nvPicPr>
        <p:blipFill rotWithShape="1">
          <a:blip r:embed="rId4"/>
          <a:srcRect r="22656"/>
          <a:stretch/>
        </p:blipFill>
        <p:spPr>
          <a:xfrm>
            <a:off x="0" y="865908"/>
            <a:ext cx="4438649" cy="5992091"/>
          </a:xfrm>
          <a:prstGeom prst="rect">
            <a:avLst/>
          </a:prstGeom>
        </p:spPr>
      </p:pic>
      <p:sp>
        <p:nvSpPr>
          <p:cNvPr id="13" name="TextBox 12">
            <a:extLst>
              <a:ext uri="{FF2B5EF4-FFF2-40B4-BE49-F238E27FC236}">
                <a16:creationId xmlns:a16="http://schemas.microsoft.com/office/drawing/2014/main" id="{686D8A2A-E9A7-4E74-8CAC-FD07E45838DC}"/>
              </a:ext>
            </a:extLst>
          </p:cNvPr>
          <p:cNvSpPr txBox="1"/>
          <p:nvPr/>
        </p:nvSpPr>
        <p:spPr>
          <a:xfrm>
            <a:off x="4655060" y="138979"/>
            <a:ext cx="592455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Visualisations</a:t>
            </a:r>
          </a:p>
        </p:txBody>
      </p:sp>
    </p:spTree>
    <p:extLst>
      <p:ext uri="{BB962C8B-B14F-4D97-AF65-F5344CB8AC3E}">
        <p14:creationId xmlns:p14="http://schemas.microsoft.com/office/powerpoint/2010/main" val="135055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5EE93C-919E-3669-28E6-7810605B931C}"/>
              </a:ext>
            </a:extLst>
          </p:cNvPr>
          <p:cNvSpPr>
            <a:spLocks noGrp="1"/>
          </p:cNvSpPr>
          <p:nvPr>
            <p:ph type="title"/>
          </p:nvPr>
        </p:nvSpPr>
        <p:spPr/>
        <p:txBody>
          <a:bodyPr/>
          <a:lstStyle/>
          <a:p>
            <a:r>
              <a:rPr lang="en-US" sz="4350" dirty="0"/>
              <a:t>Displaying the Deployment</a:t>
            </a:r>
            <a:endParaRPr lang="en-US" dirty="0"/>
          </a:p>
        </p:txBody>
      </p:sp>
      <p:sp>
        <p:nvSpPr>
          <p:cNvPr id="4" name="Text Placeholder 3">
            <a:extLst>
              <a:ext uri="{FF2B5EF4-FFF2-40B4-BE49-F238E27FC236}">
                <a16:creationId xmlns:a16="http://schemas.microsoft.com/office/drawing/2014/main" id="{5C3D36BF-35C8-A09E-0DF8-BDDE67AFD09C}"/>
              </a:ext>
            </a:extLst>
          </p:cNvPr>
          <p:cNvSpPr>
            <a:spLocks noGrp="1"/>
          </p:cNvSpPr>
          <p:nvPr>
            <p:ph type="body" idx="1"/>
          </p:nvPr>
        </p:nvSpPr>
        <p:spPr/>
        <p:txBody>
          <a:bodyPr>
            <a:normAutofit fontScale="47500" lnSpcReduction="20000"/>
          </a:bodyPr>
          <a:lstStyle/>
          <a:p>
            <a:pPr marL="457200" indent="-228600"/>
            <a:endParaRPr lang="en-US" sz="4350" dirty="0">
              <a:solidFill>
                <a:srgbClr val="4A3A1C"/>
              </a:solidFill>
              <a:latin typeface="Libre Baskerville"/>
            </a:endParaRPr>
          </a:p>
        </p:txBody>
      </p:sp>
      <p:sp>
        <p:nvSpPr>
          <p:cNvPr id="2" name="Slide Number Placeholder 1">
            <a:extLst>
              <a:ext uri="{FF2B5EF4-FFF2-40B4-BE49-F238E27FC236}">
                <a16:creationId xmlns:a16="http://schemas.microsoft.com/office/drawing/2014/main" id="{11998F8A-F919-7923-C7E1-9DA0C147E323}"/>
              </a:ext>
            </a:extLst>
          </p:cNvPr>
          <p:cNvSpPr>
            <a:spLocks noGrp="1"/>
          </p:cNvSpPr>
          <p:nvPr>
            <p:ph type="sldNum" idx="4294967295"/>
          </p:nvPr>
        </p:nvSpPr>
        <p:spPr>
          <a:xfrm>
            <a:off x="9448800" y="6356350"/>
            <a:ext cx="2743200" cy="365125"/>
          </a:xfrm>
        </p:spPr>
        <p:txBody>
          <a:bodyPr/>
          <a:lstStyle/>
          <a:p>
            <a:fld id="{00000000-1234-1234-1234-123412341234}" type="slidenum">
              <a:rPr lang="en-US" smtClean="0"/>
              <a:pPr/>
              <a:t>17</a:t>
            </a:fld>
            <a:endParaRPr lang="en-US"/>
          </a:p>
        </p:txBody>
      </p:sp>
    </p:spTree>
    <p:extLst>
      <p:ext uri="{BB962C8B-B14F-4D97-AF65-F5344CB8AC3E}">
        <p14:creationId xmlns:p14="http://schemas.microsoft.com/office/powerpoint/2010/main" val="1895701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2"/>
          <p:cNvSpPr txBox="1">
            <a:spLocks noGrp="1"/>
          </p:cNvSpPr>
          <p:nvPr>
            <p:ph type="title"/>
          </p:nvPr>
        </p:nvSpPr>
        <p:spPr>
          <a:prstGeom prst="rect">
            <a:avLst/>
          </a:prstGeom>
          <a:noFill/>
          <a:ln>
            <a:noFill/>
          </a:ln>
        </p:spPr>
        <p:txBody>
          <a:bodyPr spcFirstLastPara="1" wrap="square" lIns="91428" tIns="45701" rIns="91428" bIns="45701" anchor="ctr" anchorCtr="0">
            <a:normAutofit fontScale="90000"/>
          </a:bodyPr>
          <a:lstStyle/>
          <a:p>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p2"/>
          <p:cNvSpPr txBox="1">
            <a:spLocks noGrp="1"/>
          </p:cNvSpPr>
          <p:nvPr>
            <p:ph type="title"/>
          </p:nvPr>
        </p:nvSpPr>
        <p:spPr>
          <a:xfrm>
            <a:off x="7522679" y="214252"/>
            <a:ext cx="3179401" cy="1325999"/>
          </a:xfrm>
          <a:prstGeom prst="rect">
            <a:avLst/>
          </a:prstGeom>
          <a:noFill/>
          <a:ln>
            <a:noFill/>
          </a:ln>
        </p:spPr>
        <p:txBody>
          <a:bodyPr spcFirstLastPara="1" wrap="square" lIns="91428" tIns="45701" rIns="91428" bIns="45701" anchor="ctr" anchorCtr="0">
            <a:normAutofit/>
          </a:bodyPr>
          <a:lstStyle/>
          <a:p>
            <a:pPr>
              <a:buSzPts val="4400"/>
            </a:pPr>
            <a:r>
              <a:rPr lang="en-US" dirty="0">
                <a:solidFill>
                  <a:schemeClr val="tx1"/>
                </a:solidFill>
                <a:latin typeface="Times New Roman" panose="02020603050405020304" pitchFamily="18" charset="0"/>
                <a:cs typeface="Times New Roman" panose="02020603050405020304" pitchFamily="18" charset="0"/>
                <a:sym typeface="Libre Baskerville"/>
              </a:rPr>
              <a:t>Group-2 </a:t>
            </a:r>
            <a:endParaRPr dirty="0">
              <a:solidFill>
                <a:schemeClr val="tx1"/>
              </a:solidFill>
              <a:latin typeface="Times New Roman" panose="02020603050405020304" pitchFamily="18" charset="0"/>
              <a:cs typeface="Times New Roman" panose="02020603050405020304" pitchFamily="18" charset="0"/>
              <a:sym typeface="Libre Baskerville"/>
            </a:endParaRPr>
          </a:p>
        </p:txBody>
      </p:sp>
      <p:sp>
        <p:nvSpPr>
          <p:cNvPr id="220" name="Google Shape;220;p2"/>
          <p:cNvSpPr txBox="1">
            <a:spLocks noGrp="1"/>
          </p:cNvSpPr>
          <p:nvPr>
            <p:ph type="sldNum" idx="12"/>
          </p:nvPr>
        </p:nvSpPr>
        <p:spPr>
          <a:prstGeom prst="rect">
            <a:avLst/>
          </a:prstGeom>
          <a:noFill/>
          <a:ln>
            <a:noFill/>
          </a:ln>
        </p:spPr>
        <p:txBody>
          <a:bodyPr spcFirstLastPara="1" wrap="square" lIns="91428" tIns="45701" rIns="91428" bIns="45701" anchor="ctr" anchorCtr="0">
            <a:noAutofit/>
          </a:bodyPr>
          <a:lstStyle/>
          <a:p>
            <a:fld id="{00000000-1234-1234-1234-123412341234}" type="slidenum">
              <a:rPr lang="en-US"/>
              <a:pPr/>
              <a:t>2</a:t>
            </a:fld>
            <a:endParaRPr/>
          </a:p>
        </p:txBody>
      </p:sp>
      <p:sp>
        <p:nvSpPr>
          <p:cNvPr id="219" name="Google Shape;219;p2"/>
          <p:cNvSpPr txBox="1">
            <a:spLocks noGrp="1"/>
          </p:cNvSpPr>
          <p:nvPr>
            <p:ph type="body" idx="1"/>
          </p:nvPr>
        </p:nvSpPr>
        <p:spPr>
          <a:xfrm>
            <a:off x="7239156" y="1491065"/>
            <a:ext cx="4552801" cy="5022900"/>
          </a:xfrm>
          <a:prstGeom prst="rect">
            <a:avLst/>
          </a:prstGeom>
          <a:noFill/>
          <a:ln>
            <a:noFill/>
          </a:ln>
        </p:spPr>
        <p:txBody>
          <a:bodyPr spcFirstLastPara="1" wrap="square" lIns="91428" tIns="45701" rIns="91428" bIns="45701" anchor="t" anchorCtr="0">
            <a:normAutofit fontScale="92500" lnSpcReduction="10000"/>
          </a:bodyPr>
          <a:lstStyle/>
          <a:p>
            <a:pPr marL="0" indent="0">
              <a:lnSpc>
                <a:spcPct val="170000"/>
              </a:lnSpc>
              <a:spcBef>
                <a:spcPts val="0"/>
              </a:spcBef>
            </a:pPr>
            <a:r>
              <a:rPr lang="en-IN" b="1" dirty="0">
                <a:solidFill>
                  <a:schemeClr val="tx1"/>
                </a:solidFill>
                <a:latin typeface="Times New Roman" panose="02020603050405020304" pitchFamily="18" charset="0"/>
                <a:cs typeface="Times New Roman" panose="02020603050405020304" pitchFamily="18" charset="0"/>
                <a:sym typeface="Gill Sans"/>
              </a:rPr>
              <a:t>Mr. Clive Dominic Andrews</a:t>
            </a:r>
          </a:p>
          <a:p>
            <a:pPr marL="0" indent="0">
              <a:lnSpc>
                <a:spcPct val="170000"/>
              </a:lnSpc>
              <a:spcBef>
                <a:spcPts val="0"/>
              </a:spcBef>
            </a:pPr>
            <a:r>
              <a:rPr lang="en-IN" b="1" dirty="0">
                <a:solidFill>
                  <a:schemeClr val="tx1"/>
                </a:solidFill>
                <a:latin typeface="Times New Roman" panose="02020603050405020304" pitchFamily="18" charset="0"/>
                <a:cs typeface="Times New Roman" panose="02020603050405020304" pitchFamily="18" charset="0"/>
              </a:rPr>
              <a:t>Mr. Yash Kalose</a:t>
            </a:r>
            <a:endParaRPr lang="en-IN" b="1" dirty="0">
              <a:solidFill>
                <a:schemeClr val="tx1"/>
              </a:solidFill>
              <a:latin typeface="Times New Roman" panose="02020603050405020304" pitchFamily="18" charset="0"/>
              <a:cs typeface="Times New Roman" panose="02020603050405020304" pitchFamily="18" charset="0"/>
              <a:sym typeface="Gill Sans"/>
            </a:endParaRPr>
          </a:p>
          <a:p>
            <a:pPr marL="0" indent="0">
              <a:lnSpc>
                <a:spcPct val="170000"/>
              </a:lnSpc>
              <a:spcBef>
                <a:spcPts val="0"/>
              </a:spcBef>
            </a:pPr>
            <a:r>
              <a:rPr lang="en-US" b="1" dirty="0">
                <a:solidFill>
                  <a:schemeClr val="tx1"/>
                </a:solidFill>
                <a:latin typeface="Times New Roman" panose="02020603050405020304" pitchFamily="18" charset="0"/>
                <a:cs typeface="Times New Roman" panose="02020603050405020304" pitchFamily="18" charset="0"/>
              </a:rPr>
              <a:t>Mr. Pranav Bandu Ranpise</a:t>
            </a:r>
          </a:p>
          <a:p>
            <a:pPr marL="0" indent="0">
              <a:lnSpc>
                <a:spcPct val="170000"/>
              </a:lnSpc>
            </a:pPr>
            <a:r>
              <a:rPr lang="en-US" b="1" dirty="0">
                <a:solidFill>
                  <a:schemeClr val="tx1"/>
                </a:solidFill>
                <a:latin typeface="Times New Roman" panose="02020603050405020304" pitchFamily="18" charset="0"/>
                <a:cs typeface="Times New Roman" panose="02020603050405020304" pitchFamily="18" charset="0"/>
              </a:rPr>
              <a:t>Mr. Babasaheb Anil Gade</a:t>
            </a:r>
            <a:endParaRPr lang="en-US" b="1" dirty="0">
              <a:solidFill>
                <a:schemeClr val="tx1"/>
              </a:solidFill>
              <a:latin typeface="Times New Roman" panose="02020603050405020304" pitchFamily="18" charset="0"/>
              <a:cs typeface="Times New Roman" panose="02020603050405020304" pitchFamily="18" charset="0"/>
              <a:sym typeface="Gill Sans"/>
            </a:endParaRPr>
          </a:p>
          <a:p>
            <a:pPr marL="0" indent="0">
              <a:lnSpc>
                <a:spcPct val="170000"/>
              </a:lnSpc>
            </a:pPr>
            <a:r>
              <a:rPr lang="en-US" b="1" dirty="0">
                <a:solidFill>
                  <a:schemeClr val="tx1"/>
                </a:solidFill>
                <a:latin typeface="Times New Roman" panose="02020603050405020304" pitchFamily="18" charset="0"/>
                <a:cs typeface="Times New Roman" panose="02020603050405020304" pitchFamily="18" charset="0"/>
              </a:rPr>
              <a:t>Mr. </a:t>
            </a:r>
            <a:r>
              <a:rPr lang="en-IN" b="1" i="0" dirty="0" err="1">
                <a:solidFill>
                  <a:srgbClr val="222222"/>
                </a:solidFill>
                <a:effectLst/>
                <a:latin typeface="Times New Roman" panose="02020603050405020304" pitchFamily="18" charset="0"/>
                <a:cs typeface="Times New Roman" panose="02020603050405020304" pitchFamily="18" charset="0"/>
              </a:rPr>
              <a:t>Amresh</a:t>
            </a:r>
            <a:r>
              <a:rPr lang="en-IN" b="1" i="0" dirty="0">
                <a:solidFill>
                  <a:srgbClr val="222222"/>
                </a:solidFill>
                <a:effectLst/>
                <a:latin typeface="Times New Roman" panose="02020603050405020304" pitchFamily="18" charset="0"/>
                <a:cs typeface="Times New Roman" panose="02020603050405020304" pitchFamily="18" charset="0"/>
              </a:rPr>
              <a:t> Kumar</a:t>
            </a:r>
          </a:p>
          <a:p>
            <a:pPr marL="0" indent="0">
              <a:lnSpc>
                <a:spcPct val="170000"/>
              </a:lnSpc>
            </a:pPr>
            <a:r>
              <a:rPr lang="en-US" b="1" dirty="0">
                <a:solidFill>
                  <a:schemeClr val="tx1"/>
                </a:solidFill>
                <a:latin typeface="Times New Roman" panose="02020603050405020304" pitchFamily="18" charset="0"/>
                <a:cs typeface="Times New Roman" panose="02020603050405020304" pitchFamily="18" charset="0"/>
              </a:rPr>
              <a:t>Ms. </a:t>
            </a:r>
            <a:r>
              <a:rPr lang="en-IN" b="1" i="0" dirty="0">
                <a:solidFill>
                  <a:srgbClr val="222222"/>
                </a:solidFill>
                <a:effectLst/>
                <a:latin typeface="Times New Roman" panose="02020603050405020304" pitchFamily="18" charset="0"/>
                <a:cs typeface="Times New Roman" panose="02020603050405020304" pitchFamily="18" charset="0"/>
              </a:rPr>
              <a:t>Sneha </a:t>
            </a:r>
            <a:r>
              <a:rPr lang="en-IN" b="1" i="0" dirty="0" err="1">
                <a:solidFill>
                  <a:srgbClr val="222222"/>
                </a:solidFill>
                <a:effectLst/>
                <a:latin typeface="Times New Roman" panose="02020603050405020304" pitchFamily="18" charset="0"/>
                <a:cs typeface="Times New Roman" panose="02020603050405020304" pitchFamily="18" charset="0"/>
              </a:rPr>
              <a:t>Tulasigeri</a:t>
            </a:r>
            <a:endParaRPr lang="en-IN" b="1" i="0" dirty="0">
              <a:solidFill>
                <a:srgbClr val="222222"/>
              </a:solidFill>
              <a:effectLst/>
              <a:latin typeface="Times New Roman" panose="02020603050405020304" pitchFamily="18" charset="0"/>
              <a:cs typeface="Times New Roman" panose="02020603050405020304" pitchFamily="18" charset="0"/>
            </a:endParaRPr>
          </a:p>
          <a:p>
            <a:pPr marL="0" indent="0">
              <a:lnSpc>
                <a:spcPct val="170000"/>
              </a:lnSpc>
            </a:pPr>
            <a:r>
              <a:rPr lang="en-US" b="1" dirty="0">
                <a:solidFill>
                  <a:schemeClr val="tx1"/>
                </a:solidFill>
                <a:latin typeface="Times New Roman" panose="02020603050405020304" pitchFamily="18" charset="0"/>
                <a:cs typeface="Times New Roman" panose="02020603050405020304" pitchFamily="18" charset="0"/>
              </a:rPr>
              <a:t>Mr. </a:t>
            </a:r>
            <a:r>
              <a:rPr lang="en-IN" b="1" i="0" dirty="0">
                <a:solidFill>
                  <a:srgbClr val="222222"/>
                </a:solidFill>
                <a:effectLst/>
                <a:latin typeface="Times New Roman" panose="02020603050405020304" pitchFamily="18" charset="0"/>
                <a:cs typeface="Times New Roman" panose="02020603050405020304" pitchFamily="18" charset="0"/>
              </a:rPr>
              <a:t>Sharath S</a:t>
            </a:r>
          </a:p>
          <a:p>
            <a:pPr marL="0" indent="0">
              <a:lnSpc>
                <a:spcPct val="170000"/>
              </a:lnSpc>
            </a:pPr>
            <a:r>
              <a:rPr lang="en-US" b="1" dirty="0">
                <a:solidFill>
                  <a:schemeClr val="tx1"/>
                </a:solidFill>
                <a:latin typeface="Times New Roman" panose="02020603050405020304" pitchFamily="18" charset="0"/>
                <a:cs typeface="Times New Roman" panose="02020603050405020304" pitchFamily="18" charset="0"/>
              </a:rPr>
              <a:t>Ms. </a:t>
            </a:r>
            <a:r>
              <a:rPr lang="en-IN" b="1" i="0" dirty="0">
                <a:solidFill>
                  <a:srgbClr val="222222"/>
                </a:solidFill>
                <a:effectLst/>
                <a:latin typeface="Times New Roman" panose="02020603050405020304" pitchFamily="18" charset="0"/>
                <a:cs typeface="Times New Roman" panose="02020603050405020304" pitchFamily="18" charset="0"/>
              </a:rPr>
              <a:t>MANASA N</a:t>
            </a:r>
          </a:p>
          <a:p>
            <a:pPr marL="0" indent="0"/>
            <a:endParaRPr b="1" dirty="0">
              <a:solidFill>
                <a:schemeClr val="accent3"/>
              </a:solidFill>
              <a:latin typeface="Times New Roman" panose="02020603050405020304" pitchFamily="18" charset="0"/>
              <a:cs typeface="Times New Roman" panose="02020603050405020304" pitchFamily="18" charset="0"/>
              <a:sym typeface="Gill Sans"/>
            </a:endParaRPr>
          </a:p>
        </p:txBody>
      </p:sp>
      <p:sp>
        <p:nvSpPr>
          <p:cNvPr id="217" name="Google Shape;217;p2"/>
          <p:cNvSpPr txBox="1">
            <a:spLocks noGrp="1"/>
          </p:cNvSpPr>
          <p:nvPr>
            <p:ph type="body" idx="2"/>
          </p:nvPr>
        </p:nvSpPr>
        <p:spPr>
          <a:xfrm>
            <a:off x="-117297" y="1416954"/>
            <a:ext cx="6811804" cy="4242899"/>
          </a:xfrm>
          <a:prstGeom prst="rect">
            <a:avLst/>
          </a:prstGeom>
          <a:noFill/>
          <a:ln>
            <a:noFill/>
          </a:ln>
        </p:spPr>
        <p:txBody>
          <a:bodyPr spcFirstLastPara="1" wrap="square" lIns="91428" tIns="45701" rIns="91428" bIns="45701" anchor="ctr" anchorCtr="0">
            <a:normAutofit/>
          </a:bodyPr>
          <a:lstStyle/>
          <a:p>
            <a:pPr marL="0" indent="0">
              <a:lnSpc>
                <a:spcPct val="80000"/>
              </a:lnSpc>
              <a:buSzPts val="16500"/>
            </a:pPr>
            <a:r>
              <a:rPr lang="en-US" sz="13002" dirty="0">
                <a:solidFill>
                  <a:schemeClr val="tx1"/>
                </a:solidFill>
                <a:latin typeface="Times New Roman" panose="02020603050405020304" pitchFamily="18" charset="0"/>
                <a:cs typeface="Times New Roman" panose="02020603050405020304" pitchFamily="18" charset="0"/>
              </a:rPr>
              <a:t>Group 2</a:t>
            </a:r>
            <a:endParaRPr sz="13002" dirty="0">
              <a:solidFill>
                <a:schemeClr val="tx1"/>
              </a:solidFill>
              <a:latin typeface="Times New Roman" panose="02020603050405020304" pitchFamily="18" charset="0"/>
              <a:cs typeface="Times New Roman" panose="02020603050405020304" pitchFamily="18" charset="0"/>
            </a:endParaRPr>
          </a:p>
        </p:txBody>
      </p:sp>
      <p:pic>
        <p:nvPicPr>
          <p:cNvPr id="218" name="Google Shape;218;p2" descr="Floral leaf accent"/>
          <p:cNvPicPr preferRelativeResize="0"/>
          <p:nvPr/>
        </p:nvPicPr>
        <p:blipFill rotWithShape="1">
          <a:blip r:embed="rId3">
            <a:alphaModFix/>
          </a:blip>
          <a:srcRect/>
          <a:stretch/>
        </p:blipFill>
        <p:spPr>
          <a:xfrm rot="941633" flipH="1">
            <a:off x="1654196" y="3058944"/>
            <a:ext cx="1243657" cy="7900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DC47ED-E39D-4B7D-910A-6E7E08C0F513}"/>
              </a:ext>
            </a:extLst>
          </p:cNvPr>
          <p:cNvSpPr>
            <a:spLocks noGrp="1"/>
          </p:cNvSpPr>
          <p:nvPr>
            <p:ph type="sldNum" idx="12"/>
          </p:nvPr>
        </p:nvSpPr>
        <p:spPr/>
        <p:txBody>
          <a:bodyPr/>
          <a:lstStyle/>
          <a:p>
            <a:fld id="{00000000-1234-1234-1234-123412341234}" type="slidenum">
              <a:rPr lang="en-US" smtClean="0"/>
              <a:pPr/>
              <a:t>3</a:t>
            </a:fld>
            <a:endParaRPr lang="en-US"/>
          </a:p>
        </p:txBody>
      </p:sp>
      <p:sp>
        <p:nvSpPr>
          <p:cNvPr id="5" name="TextBox 4">
            <a:extLst>
              <a:ext uri="{FF2B5EF4-FFF2-40B4-BE49-F238E27FC236}">
                <a16:creationId xmlns:a16="http://schemas.microsoft.com/office/drawing/2014/main" id="{FC4C0A93-D515-445C-99E5-3317E6C792EA}"/>
              </a:ext>
            </a:extLst>
          </p:cNvPr>
          <p:cNvSpPr txBox="1"/>
          <p:nvPr/>
        </p:nvSpPr>
        <p:spPr>
          <a:xfrm>
            <a:off x="1819275" y="0"/>
            <a:ext cx="2619375" cy="646331"/>
          </a:xfrm>
          <a:prstGeom prst="rect">
            <a:avLst/>
          </a:prstGeom>
          <a:noFill/>
        </p:spPr>
        <p:txBody>
          <a:bodyPr wrap="square" rtlCol="0">
            <a:spAutoFit/>
          </a:bodyPr>
          <a:lstStyle/>
          <a:p>
            <a:r>
              <a:rPr lang="en-IN" sz="3600" dirty="0">
                <a:solidFill>
                  <a:schemeClr val="tx1"/>
                </a:solidFill>
                <a:latin typeface="Times New Roman" panose="02020603050405020304" pitchFamily="18" charset="0"/>
                <a:cs typeface="Times New Roman" panose="02020603050405020304" pitchFamily="18" charset="0"/>
              </a:rPr>
              <a:t>Introduction</a:t>
            </a:r>
            <a:endParaRPr lang="en-IN" sz="3600" dirty="0"/>
          </a:p>
        </p:txBody>
      </p:sp>
      <p:sp>
        <p:nvSpPr>
          <p:cNvPr id="6" name="TextBox 5">
            <a:extLst>
              <a:ext uri="{FF2B5EF4-FFF2-40B4-BE49-F238E27FC236}">
                <a16:creationId xmlns:a16="http://schemas.microsoft.com/office/drawing/2014/main" id="{3179783C-926A-4C83-887A-CC86562079C7}"/>
              </a:ext>
            </a:extLst>
          </p:cNvPr>
          <p:cNvSpPr txBox="1"/>
          <p:nvPr/>
        </p:nvSpPr>
        <p:spPr>
          <a:xfrm>
            <a:off x="7355397" y="-1"/>
            <a:ext cx="3705225" cy="646331"/>
          </a:xfrm>
          <a:prstGeom prst="rect">
            <a:avLst/>
          </a:prstGeom>
          <a:noFill/>
        </p:spPr>
        <p:txBody>
          <a:bodyPr wrap="square" rtlCol="0">
            <a:spAutoFit/>
          </a:bodyPr>
          <a:lstStyle/>
          <a:p>
            <a:r>
              <a:rPr lang="en-US" sz="3600" dirty="0">
                <a:solidFill>
                  <a:schemeClr val="tx1"/>
                </a:solidFill>
                <a:latin typeface="Times New Roman" panose="02020603050405020304" pitchFamily="18" charset="0"/>
                <a:cs typeface="Times New Roman" panose="02020603050405020304" pitchFamily="18" charset="0"/>
              </a:rPr>
              <a:t>Business Objective </a:t>
            </a:r>
            <a:endParaRPr lang="en-IN" sz="3600" dirty="0"/>
          </a:p>
        </p:txBody>
      </p:sp>
      <p:sp>
        <p:nvSpPr>
          <p:cNvPr id="8" name="TextBox 7">
            <a:extLst>
              <a:ext uri="{FF2B5EF4-FFF2-40B4-BE49-F238E27FC236}">
                <a16:creationId xmlns:a16="http://schemas.microsoft.com/office/drawing/2014/main" id="{F72AADB6-21D5-434C-B2E1-99E59F7B978C}"/>
              </a:ext>
            </a:extLst>
          </p:cNvPr>
          <p:cNvSpPr txBox="1"/>
          <p:nvPr/>
        </p:nvSpPr>
        <p:spPr>
          <a:xfrm>
            <a:off x="223837" y="1038979"/>
            <a:ext cx="5810250" cy="3898503"/>
          </a:xfrm>
          <a:prstGeom prst="rect">
            <a:avLst/>
          </a:prstGeom>
          <a:noFill/>
        </p:spPr>
        <p:txBody>
          <a:bodyPr wrap="square" rtlCol="0">
            <a:spAutoFit/>
          </a:bodyPr>
          <a:lstStyle/>
          <a:p>
            <a:pPr marL="571520" indent="-342900" algn="just">
              <a:lnSpc>
                <a:spcPts val="2797"/>
              </a:lnSpc>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Liver diseases are a diverse group of medical conditions that affect the liver, a vital organ responsible for various functions in the body, including metabolism, detoxification, and nutrient storage.</a:t>
            </a:r>
            <a:r>
              <a:rPr lang="en-US" sz="1600" dirty="0">
                <a:solidFill>
                  <a:schemeClr val="tx1"/>
                </a:solidFill>
                <a:latin typeface="Times New Roman" panose="02020603050405020304" pitchFamily="18" charset="0"/>
                <a:cs typeface="Times New Roman" panose="02020603050405020304" pitchFamily="18" charset="0"/>
              </a:rPr>
              <a:t>.</a:t>
            </a:r>
          </a:p>
          <a:p>
            <a:pPr marL="571520" indent="-342900" algn="just">
              <a:lnSpc>
                <a:spcPts val="2797"/>
              </a:lnSpc>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Understanding the classification of liver diseases is crucial for accurate diagnosis, appropriate treatment, and effective management to improve patient outcomes. It also helps healthcare professionals tailor interventions based on the specific underlying causes and manifestations of each condition</a:t>
            </a:r>
            <a:endParaRPr lang="en-US" sz="16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A891F894-6408-4FA4-A8FE-508611C41265}"/>
              </a:ext>
            </a:extLst>
          </p:cNvPr>
          <p:cNvSpPr txBox="1"/>
          <p:nvPr/>
        </p:nvSpPr>
        <p:spPr>
          <a:xfrm>
            <a:off x="6096000" y="1038979"/>
            <a:ext cx="5638800" cy="2893100"/>
          </a:xfrm>
          <a:prstGeom prst="rect">
            <a:avLst/>
          </a:prstGeom>
          <a:noFill/>
        </p:spPr>
        <p:txBody>
          <a:bodyPr wrap="square" rtlCol="0">
            <a:spAutoFit/>
          </a:bodyPr>
          <a:lstStyle/>
          <a:p>
            <a:pPr marL="514370" indent="-285750" algn="just">
              <a:lnSpc>
                <a:spcPct val="150000"/>
              </a:lnSpc>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The business objectives related to liver disease are typically associated with organizations operating in the healthcare industry, including pharmaceutical companies, medical device manufacturers, healthcare providers, and research institutions. </a:t>
            </a:r>
          </a:p>
          <a:p>
            <a:pPr marL="514370" indent="-285750" algn="just">
              <a:lnSpc>
                <a:spcPct val="150000"/>
              </a:lnSpc>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These objectives aim to address various aspects of liver disease prevention, diagnosis, treatment, and patient care.</a:t>
            </a:r>
          </a:p>
          <a:p>
            <a:endParaRPr lang="en-IN" dirty="0"/>
          </a:p>
        </p:txBody>
      </p:sp>
    </p:spTree>
    <p:extLst>
      <p:ext uri="{BB962C8B-B14F-4D97-AF65-F5344CB8AC3E}">
        <p14:creationId xmlns:p14="http://schemas.microsoft.com/office/powerpoint/2010/main" val="71318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 name="TextBox 1">
            <a:extLst>
              <a:ext uri="{FF2B5EF4-FFF2-40B4-BE49-F238E27FC236}">
                <a16:creationId xmlns:a16="http://schemas.microsoft.com/office/drawing/2014/main" id="{3F007CB6-BFEC-4449-8645-C99D013BD857}"/>
              </a:ext>
            </a:extLst>
          </p:cNvPr>
          <p:cNvSpPr txBox="1"/>
          <p:nvPr/>
        </p:nvSpPr>
        <p:spPr>
          <a:xfrm>
            <a:off x="2034283" y="164387"/>
            <a:ext cx="8096035" cy="646331"/>
          </a:xfrm>
          <a:prstGeom prst="rect">
            <a:avLst/>
          </a:prstGeom>
          <a:noFill/>
        </p:spPr>
        <p:txBody>
          <a:bodyPr wrap="square" rtlCol="0">
            <a:spAutoFit/>
          </a:bodyPr>
          <a:lstStyle/>
          <a:p>
            <a:pPr algn="ctr"/>
            <a:r>
              <a:rPr lang="en-US" sz="3600" dirty="0">
                <a:solidFill>
                  <a:schemeClr val="tx1"/>
                </a:solidFill>
                <a:latin typeface="Times New Roman" panose="02020603050405020304" pitchFamily="18" charset="0"/>
                <a:cs typeface="Times New Roman" panose="02020603050405020304" pitchFamily="18" charset="0"/>
              </a:rPr>
              <a:t>Project Work Flow</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68FDD8-1C7A-494F-AC37-E0B5CD8B060E}"/>
              </a:ext>
            </a:extLst>
          </p:cNvPr>
          <p:cNvPicPr>
            <a:picLocks noChangeAspect="1"/>
          </p:cNvPicPr>
          <p:nvPr/>
        </p:nvPicPr>
        <p:blipFill rotWithShape="1">
          <a:blip r:embed="rId3"/>
          <a:srcRect l="261" t="-477" b="-128"/>
          <a:stretch/>
        </p:blipFill>
        <p:spPr>
          <a:xfrm>
            <a:off x="1749499" y="905995"/>
            <a:ext cx="8688357" cy="57950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D89D89-A0A8-4F79-B03D-3C969CADCCC4}"/>
              </a:ext>
            </a:extLst>
          </p:cNvPr>
          <p:cNvSpPr>
            <a:spLocks noGrp="1"/>
          </p:cNvSpPr>
          <p:nvPr>
            <p:ph type="sldNum" idx="12"/>
          </p:nvPr>
        </p:nvSpPr>
        <p:spPr/>
        <p:txBody>
          <a:bodyPr/>
          <a:lstStyle/>
          <a:p>
            <a:fld id="{00000000-1234-1234-1234-123412341234}" type="slidenum">
              <a:rPr lang="en-US" smtClean="0"/>
              <a:pPr/>
              <a:t>5</a:t>
            </a:fld>
            <a:endParaRPr lang="en-US"/>
          </a:p>
        </p:txBody>
      </p:sp>
      <p:sp>
        <p:nvSpPr>
          <p:cNvPr id="4" name="TextBox 3">
            <a:extLst>
              <a:ext uri="{FF2B5EF4-FFF2-40B4-BE49-F238E27FC236}">
                <a16:creationId xmlns:a16="http://schemas.microsoft.com/office/drawing/2014/main" id="{342A9A18-4BB3-4C83-ABAF-3FABB1047CCB}"/>
              </a:ext>
            </a:extLst>
          </p:cNvPr>
          <p:cNvSpPr txBox="1"/>
          <p:nvPr/>
        </p:nvSpPr>
        <p:spPr>
          <a:xfrm>
            <a:off x="30057" y="416666"/>
            <a:ext cx="6035888" cy="448200"/>
          </a:xfrm>
          <a:prstGeom prst="rect">
            <a:avLst/>
          </a:prstGeom>
          <a:noFill/>
        </p:spPr>
        <p:txBody>
          <a:bodyPr wrap="square">
            <a:spAutoFit/>
          </a:bodyPr>
          <a:lstStyle/>
          <a:p>
            <a:pPr algn="ctr">
              <a:lnSpc>
                <a:spcPts val="2735"/>
              </a:lnSpc>
            </a:pPr>
            <a:r>
              <a:rPr lang="en-US" sz="3200" dirty="0">
                <a:solidFill>
                  <a:schemeClr val="tx1"/>
                </a:solidFill>
                <a:latin typeface="Times New Roman" panose="02020603050405020304" pitchFamily="18" charset="0"/>
                <a:ea typeface="Fraunces" pitchFamily="34" charset="-122"/>
                <a:cs typeface="Times New Roman" panose="02020603050405020304" pitchFamily="18" charset="0"/>
              </a:rPr>
              <a:t>Data Collection and Preprocessing</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CDDB423-70EF-4F81-BE0D-A367C8E2A775}"/>
              </a:ext>
            </a:extLst>
          </p:cNvPr>
          <p:cNvSpPr txBox="1"/>
          <p:nvPr/>
        </p:nvSpPr>
        <p:spPr>
          <a:xfrm>
            <a:off x="1" y="1250782"/>
            <a:ext cx="6096000" cy="2935227"/>
          </a:xfrm>
          <a:prstGeom prst="rect">
            <a:avLst/>
          </a:prstGeom>
          <a:noFill/>
        </p:spPr>
        <p:txBody>
          <a:bodyPr wrap="square" lIns="91440" tIns="45720" rIns="91440" bIns="45720" anchor="t">
            <a:spAutoFit/>
          </a:bodyPr>
          <a:lstStyle/>
          <a:p>
            <a:pPr marL="342900" indent="-342900">
              <a:lnSpc>
                <a:spcPts val="2797"/>
              </a:lnSpc>
              <a:buFont typeface="Wingdings" panose="05000000000000000000" pitchFamily="2" charset="2"/>
              <a:buChar char="v"/>
            </a:pPr>
            <a:r>
              <a:rPr lang="en-US" sz="2000" spc="-33" dirty="0">
                <a:solidFill>
                  <a:schemeClr val="tx1"/>
                </a:solidFill>
                <a:latin typeface="Times New Roman"/>
                <a:ea typeface="Inter"/>
                <a:cs typeface="Times New Roman"/>
              </a:rPr>
              <a:t>We collected data from different hospitals and captured all the details related to Liver disease and categorized them in different groups.</a:t>
            </a:r>
          </a:p>
          <a:p>
            <a:pPr marL="342900" indent="-342900">
              <a:lnSpc>
                <a:spcPts val="2797"/>
              </a:lnSpc>
              <a:buFont typeface="Wingdings" panose="05000000000000000000" pitchFamily="2" charset="2"/>
              <a:buChar char="v"/>
            </a:pPr>
            <a:endParaRPr lang="en-US" sz="2000" spc="-33" dirty="0">
              <a:solidFill>
                <a:schemeClr val="tx1"/>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797"/>
              </a:lnSpc>
              <a:buFont typeface="Wingdings" panose="05000000000000000000" pitchFamily="2" charset="2"/>
              <a:buChar char="v"/>
            </a:pPr>
            <a:r>
              <a:rPr lang="en-US" sz="2000" spc="-33" dirty="0">
                <a:solidFill>
                  <a:schemeClr val="tx1"/>
                </a:solidFill>
                <a:latin typeface="Times New Roman"/>
                <a:ea typeface="Inter"/>
                <a:cs typeface="Times New Roman"/>
              </a:rPr>
              <a:t>Before training our model, we need to preprocess and prepare the Liver Disease data through EDA and various transformation for better prediction of the type of Liver Disease.</a:t>
            </a:r>
          </a:p>
        </p:txBody>
      </p:sp>
      <p:sp>
        <p:nvSpPr>
          <p:cNvPr id="3" name="TextBox 2">
            <a:extLst>
              <a:ext uri="{FF2B5EF4-FFF2-40B4-BE49-F238E27FC236}">
                <a16:creationId xmlns:a16="http://schemas.microsoft.com/office/drawing/2014/main" id="{425191C1-8B86-4B38-9259-E3C020165622}"/>
              </a:ext>
            </a:extLst>
          </p:cNvPr>
          <p:cNvSpPr txBox="1"/>
          <p:nvPr/>
        </p:nvSpPr>
        <p:spPr>
          <a:xfrm>
            <a:off x="7143750" y="348378"/>
            <a:ext cx="5734050" cy="584775"/>
          </a:xfrm>
          <a:prstGeom prst="rect">
            <a:avLst/>
          </a:prstGeom>
          <a:noFill/>
        </p:spPr>
        <p:txBody>
          <a:bodyPr wrap="square" rtlCol="0">
            <a:spAutoFit/>
          </a:bodyPr>
          <a:lstStyle/>
          <a:p>
            <a:r>
              <a:rPr lang="en-US" sz="3200" dirty="0">
                <a:solidFill>
                  <a:schemeClr val="tx1"/>
                </a:solidFill>
                <a:latin typeface="Times New Roman" panose="02020603050405020304" pitchFamily="18" charset="0"/>
                <a:ea typeface="Fraunces" pitchFamily="34" charset="-122"/>
                <a:cs typeface="Times New Roman" panose="02020603050405020304" pitchFamily="18" charset="0"/>
              </a:rPr>
              <a:t>Exploratory Data Analysis</a:t>
            </a:r>
            <a:endParaRPr lang="en-IN" sz="3200" dirty="0"/>
          </a:p>
        </p:txBody>
      </p:sp>
      <p:sp>
        <p:nvSpPr>
          <p:cNvPr id="5" name="TextBox 4">
            <a:extLst>
              <a:ext uri="{FF2B5EF4-FFF2-40B4-BE49-F238E27FC236}">
                <a16:creationId xmlns:a16="http://schemas.microsoft.com/office/drawing/2014/main" id="{DA748C95-61DD-4019-994F-2808FCE88A49}"/>
              </a:ext>
            </a:extLst>
          </p:cNvPr>
          <p:cNvSpPr txBox="1"/>
          <p:nvPr/>
        </p:nvSpPr>
        <p:spPr>
          <a:xfrm>
            <a:off x="6096000" y="1250782"/>
            <a:ext cx="5905499" cy="3816429"/>
          </a:xfrm>
          <a:prstGeom prst="rect">
            <a:avLst/>
          </a:prstGeom>
          <a:noFill/>
        </p:spPr>
        <p:txBody>
          <a:bodyPr wrap="square" rtlCol="0">
            <a:spAutoFit/>
          </a:bodyPr>
          <a:lstStyle/>
          <a:p>
            <a:pPr>
              <a:buFont typeface="Wingdings" panose="05000000000000000000" pitchFamily="2" charset="2"/>
              <a:buChar char="v"/>
            </a:pPr>
            <a:r>
              <a:rPr lang="en-US" sz="2000" b="0" i="0" dirty="0">
                <a:solidFill>
                  <a:srgbClr val="161616"/>
                </a:solidFill>
                <a:effectLst/>
                <a:latin typeface="Times New Roman" panose="02020603050405020304" pitchFamily="18" charset="0"/>
                <a:cs typeface="Times New Roman" panose="02020603050405020304" pitchFamily="18" charset="0"/>
              </a:rPr>
              <a:t>Exploratory data analysis (EDA) is used by data scientists to analyze and investigate data sets and summarize their main characteristics, often employing data visualization methods.</a:t>
            </a:r>
          </a:p>
          <a:p>
            <a:pPr>
              <a:buFont typeface="Wingdings" panose="05000000000000000000" pitchFamily="2" charset="2"/>
              <a:buChar char="v"/>
            </a:pPr>
            <a:endParaRPr lang="en-US" sz="2000" dirty="0">
              <a:solidFill>
                <a:srgbClr val="161616"/>
              </a:solidFill>
              <a:latin typeface="Times New Roman" panose="02020603050405020304" pitchFamily="18" charset="0"/>
              <a:cs typeface="Times New Roman" panose="02020603050405020304" pitchFamily="18" charset="0"/>
            </a:endParaRPr>
          </a:p>
          <a:p>
            <a:pPr marL="50807" indent="0">
              <a:buNone/>
            </a:pPr>
            <a:endParaRPr lang="en-US" sz="2000" b="0" i="0" dirty="0">
              <a:solidFill>
                <a:srgbClr val="161616"/>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0" i="0" dirty="0">
                <a:solidFill>
                  <a:srgbClr val="161616"/>
                </a:solidFill>
                <a:effectLst/>
                <a:latin typeface="Times New Roman" panose="02020603050405020304" pitchFamily="18" charset="0"/>
                <a:cs typeface="Times New Roman" panose="02020603050405020304" pitchFamily="18" charset="0"/>
              </a:rPr>
              <a:t>EDA is primarily used to see what data can reveal beyond the formal modeling or hypothesis testing task and provides a better understanding of data set variables and the relationships between them.</a:t>
            </a:r>
          </a:p>
          <a:p>
            <a:pPr>
              <a:buFont typeface="Wingdings" panose="05000000000000000000" pitchFamily="2" charset="2"/>
              <a:buChar char="v"/>
            </a:pPr>
            <a:endParaRPr lang="en-US" sz="1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380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07CB39-DDE3-4F3E-ABF5-7F51FD2379BD}"/>
              </a:ext>
            </a:extLst>
          </p:cNvPr>
          <p:cNvSpPr>
            <a:spLocks noGrp="1"/>
          </p:cNvSpPr>
          <p:nvPr>
            <p:ph type="sldNum" idx="12"/>
          </p:nvPr>
        </p:nvSpPr>
        <p:spPr/>
        <p:txBody>
          <a:bodyPr/>
          <a:lstStyle/>
          <a:p>
            <a:fld id="{00000000-1234-1234-1234-123412341234}" type="slidenum">
              <a:rPr lang="en-US" smtClean="0"/>
              <a:pPr/>
              <a:t>6</a:t>
            </a:fld>
            <a:endParaRPr lang="en-US"/>
          </a:p>
        </p:txBody>
      </p:sp>
      <p:sp>
        <p:nvSpPr>
          <p:cNvPr id="5" name="TextBox 4">
            <a:extLst>
              <a:ext uri="{FF2B5EF4-FFF2-40B4-BE49-F238E27FC236}">
                <a16:creationId xmlns:a16="http://schemas.microsoft.com/office/drawing/2014/main" id="{5E69DBAF-6D5F-4DDD-9B2B-CAD337F33EDD}"/>
              </a:ext>
            </a:extLst>
          </p:cNvPr>
          <p:cNvSpPr txBox="1"/>
          <p:nvPr/>
        </p:nvSpPr>
        <p:spPr>
          <a:xfrm>
            <a:off x="7346022" y="873304"/>
            <a:ext cx="4469259" cy="1504579"/>
          </a:xfrm>
          <a:prstGeom prst="rect">
            <a:avLst/>
          </a:prstGeom>
          <a:noFill/>
        </p:spPr>
        <p:txBody>
          <a:bodyPr wrap="square" rtlCol="0">
            <a:spAutoFit/>
          </a:bodyPr>
          <a:lstStyle/>
          <a:p>
            <a:pPr marL="342900" indent="-342900">
              <a:lnSpc>
                <a:spcPts val="2799"/>
              </a:lnSpc>
              <a:buFont typeface="Wingdings" panose="05000000000000000000" pitchFamily="2" charset="2"/>
              <a:buChar char="v"/>
            </a:pPr>
            <a:r>
              <a:rPr lang="en-US" sz="2000" kern="0" spc="-35" dirty="0">
                <a:solidFill>
                  <a:schemeClr val="tx1"/>
                </a:solidFill>
                <a:latin typeface="Arial" panose="020B0604020202020204" pitchFamily="34" charset="0"/>
                <a:ea typeface="Inter" pitchFamily="34" charset="-122"/>
                <a:cs typeface="Arial" panose="020B0604020202020204" pitchFamily="34" charset="0"/>
              </a:rPr>
              <a:t>Data is checked , and there is no null value present in the dataset .  Also, we got to know the datatype of the columns .</a:t>
            </a:r>
            <a:endParaRPr lang="en-US" sz="2000" dirty="0">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705491A-3E72-486F-8A95-B31EAB7F0555}"/>
              </a:ext>
            </a:extLst>
          </p:cNvPr>
          <p:cNvSpPr txBox="1"/>
          <p:nvPr/>
        </p:nvSpPr>
        <p:spPr>
          <a:xfrm>
            <a:off x="7346022" y="4218508"/>
            <a:ext cx="4605189" cy="1015663"/>
          </a:xfrm>
          <a:prstGeom prst="rect">
            <a:avLst/>
          </a:prstGeom>
          <a:noFill/>
        </p:spPr>
        <p:txBody>
          <a:bodyPr wrap="square" rtlCol="0">
            <a:spAutoFit/>
          </a:bodyPr>
          <a:lstStyle/>
          <a:p>
            <a:pPr marL="342900" indent="-342900">
              <a:buFont typeface="Wingdings" panose="05000000000000000000" pitchFamily="2" charset="2"/>
              <a:buChar char="v"/>
            </a:pPr>
            <a:r>
              <a:rPr lang="en-US" sz="2000" kern="0" spc="-35" dirty="0">
                <a:solidFill>
                  <a:schemeClr val="tx1"/>
                </a:solidFill>
                <a:latin typeface="Arial" panose="020B0604020202020204" pitchFamily="34" charset="0"/>
                <a:ea typeface="Inter" pitchFamily="34" charset="-122"/>
                <a:cs typeface="Arial" panose="020B0604020202020204" pitchFamily="34" charset="0"/>
              </a:rPr>
              <a:t>We performed all the statistics , we got to know the main values of  mean, standard deviation , min-max.</a:t>
            </a:r>
            <a:endParaRPr lang="en-IN" sz="20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FAA947D-437B-4AB3-9932-1575BCC45E7B}"/>
              </a:ext>
            </a:extLst>
          </p:cNvPr>
          <p:cNvPicPr>
            <a:picLocks noChangeAspect="1"/>
          </p:cNvPicPr>
          <p:nvPr/>
        </p:nvPicPr>
        <p:blipFill>
          <a:blip r:embed="rId2"/>
          <a:stretch>
            <a:fillRect/>
          </a:stretch>
        </p:blipFill>
        <p:spPr>
          <a:xfrm>
            <a:off x="195209" y="60323"/>
            <a:ext cx="6996166" cy="3292478"/>
          </a:xfrm>
          <a:prstGeom prst="rect">
            <a:avLst/>
          </a:prstGeom>
        </p:spPr>
      </p:pic>
      <p:pic>
        <p:nvPicPr>
          <p:cNvPr id="10" name="Picture 9">
            <a:extLst>
              <a:ext uri="{FF2B5EF4-FFF2-40B4-BE49-F238E27FC236}">
                <a16:creationId xmlns:a16="http://schemas.microsoft.com/office/drawing/2014/main" id="{9949BFC8-3326-46EE-A35F-69DFA32F6438}"/>
              </a:ext>
            </a:extLst>
          </p:cNvPr>
          <p:cNvPicPr>
            <a:picLocks noChangeAspect="1"/>
          </p:cNvPicPr>
          <p:nvPr/>
        </p:nvPicPr>
        <p:blipFill>
          <a:blip r:embed="rId3"/>
          <a:stretch>
            <a:fillRect/>
          </a:stretch>
        </p:blipFill>
        <p:spPr>
          <a:xfrm>
            <a:off x="195208" y="3448049"/>
            <a:ext cx="6996165" cy="3292477"/>
          </a:xfrm>
          <a:prstGeom prst="rect">
            <a:avLst/>
          </a:prstGeom>
        </p:spPr>
      </p:pic>
    </p:spTree>
    <p:extLst>
      <p:ext uri="{BB962C8B-B14F-4D97-AF65-F5344CB8AC3E}">
        <p14:creationId xmlns:p14="http://schemas.microsoft.com/office/powerpoint/2010/main" val="161414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97E8B9-77C6-48E1-B587-ACEA738D3973}"/>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5" name="Picture 4">
            <a:extLst>
              <a:ext uri="{FF2B5EF4-FFF2-40B4-BE49-F238E27FC236}">
                <a16:creationId xmlns:a16="http://schemas.microsoft.com/office/drawing/2014/main" id="{785F548D-5636-4343-A77B-9334BFF5D0CC}"/>
              </a:ext>
            </a:extLst>
          </p:cNvPr>
          <p:cNvPicPr>
            <a:picLocks noChangeAspect="1"/>
          </p:cNvPicPr>
          <p:nvPr/>
        </p:nvPicPr>
        <p:blipFill>
          <a:blip r:embed="rId2"/>
          <a:stretch>
            <a:fillRect/>
          </a:stretch>
        </p:blipFill>
        <p:spPr>
          <a:xfrm>
            <a:off x="232131" y="822798"/>
            <a:ext cx="5768619" cy="4711227"/>
          </a:xfrm>
          <a:prstGeom prst="rect">
            <a:avLst/>
          </a:prstGeom>
        </p:spPr>
      </p:pic>
      <p:pic>
        <p:nvPicPr>
          <p:cNvPr id="8" name="Picture 7">
            <a:extLst>
              <a:ext uri="{FF2B5EF4-FFF2-40B4-BE49-F238E27FC236}">
                <a16:creationId xmlns:a16="http://schemas.microsoft.com/office/drawing/2014/main" id="{B5EF0CA1-008C-42E0-91CC-35C7232523F5}"/>
              </a:ext>
            </a:extLst>
          </p:cNvPr>
          <p:cNvPicPr>
            <a:picLocks noChangeAspect="1"/>
          </p:cNvPicPr>
          <p:nvPr/>
        </p:nvPicPr>
        <p:blipFill>
          <a:blip r:embed="rId3"/>
          <a:stretch>
            <a:fillRect/>
          </a:stretch>
        </p:blipFill>
        <p:spPr>
          <a:xfrm>
            <a:off x="6186920" y="822798"/>
            <a:ext cx="5772949" cy="4711226"/>
          </a:xfrm>
          <a:prstGeom prst="rect">
            <a:avLst/>
          </a:prstGeom>
        </p:spPr>
      </p:pic>
    </p:spTree>
    <p:extLst>
      <p:ext uri="{BB962C8B-B14F-4D97-AF65-F5344CB8AC3E}">
        <p14:creationId xmlns:p14="http://schemas.microsoft.com/office/powerpoint/2010/main" val="147890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79EE35-EFB9-4D75-A14E-E689D001AFAA}"/>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5" name="Picture 4">
            <a:extLst>
              <a:ext uri="{FF2B5EF4-FFF2-40B4-BE49-F238E27FC236}">
                <a16:creationId xmlns:a16="http://schemas.microsoft.com/office/drawing/2014/main" id="{B21C61C8-7EDD-43BE-83B0-E0CECFBBB982}"/>
              </a:ext>
            </a:extLst>
          </p:cNvPr>
          <p:cNvPicPr>
            <a:picLocks noChangeAspect="1"/>
          </p:cNvPicPr>
          <p:nvPr/>
        </p:nvPicPr>
        <p:blipFill>
          <a:blip r:embed="rId2"/>
          <a:stretch>
            <a:fillRect/>
          </a:stretch>
        </p:blipFill>
        <p:spPr>
          <a:xfrm>
            <a:off x="0" y="876299"/>
            <a:ext cx="6017342" cy="5981699"/>
          </a:xfrm>
          <a:prstGeom prst="rect">
            <a:avLst/>
          </a:prstGeom>
        </p:spPr>
      </p:pic>
      <p:sp>
        <p:nvSpPr>
          <p:cNvPr id="7" name="TextBox 6">
            <a:extLst>
              <a:ext uri="{FF2B5EF4-FFF2-40B4-BE49-F238E27FC236}">
                <a16:creationId xmlns:a16="http://schemas.microsoft.com/office/drawing/2014/main" id="{5E691C20-3B7C-4371-9EFD-5B3B3E9252C8}"/>
              </a:ext>
            </a:extLst>
          </p:cNvPr>
          <p:cNvSpPr txBox="1"/>
          <p:nvPr/>
        </p:nvSpPr>
        <p:spPr>
          <a:xfrm>
            <a:off x="346433" y="0"/>
            <a:ext cx="5324475" cy="954107"/>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Label Encoding The Category and Sex Columns</a:t>
            </a:r>
          </a:p>
        </p:txBody>
      </p:sp>
      <p:sp>
        <p:nvSpPr>
          <p:cNvPr id="3" name="TextBox 2">
            <a:extLst>
              <a:ext uri="{FF2B5EF4-FFF2-40B4-BE49-F238E27FC236}">
                <a16:creationId xmlns:a16="http://schemas.microsoft.com/office/drawing/2014/main" id="{931FD9ED-D169-4AC1-91CC-3111752E8853}"/>
              </a:ext>
            </a:extLst>
          </p:cNvPr>
          <p:cNvSpPr txBox="1"/>
          <p:nvPr/>
        </p:nvSpPr>
        <p:spPr>
          <a:xfrm>
            <a:off x="6962777" y="-46167"/>
            <a:ext cx="467677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Feature Score of All Columns</a:t>
            </a:r>
            <a:endParaRPr lang="en-IN" sz="2800" dirty="0"/>
          </a:p>
        </p:txBody>
      </p:sp>
      <p:pic>
        <p:nvPicPr>
          <p:cNvPr id="6" name="Picture 2">
            <a:extLst>
              <a:ext uri="{FF2B5EF4-FFF2-40B4-BE49-F238E27FC236}">
                <a16:creationId xmlns:a16="http://schemas.microsoft.com/office/drawing/2014/main" id="{18A1E9F9-63EB-4A2F-9CA4-0F07DD0C2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342" y="876300"/>
            <a:ext cx="6174658"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64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BA8164-ACEC-4039-B7D9-82054406956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3" name="TextBox 2">
            <a:extLst>
              <a:ext uri="{FF2B5EF4-FFF2-40B4-BE49-F238E27FC236}">
                <a16:creationId xmlns:a16="http://schemas.microsoft.com/office/drawing/2014/main" id="{B92A5B91-D6CF-4B5E-AECA-4430DC28B3AD}"/>
              </a:ext>
            </a:extLst>
          </p:cNvPr>
          <p:cNvSpPr txBox="1"/>
          <p:nvPr/>
        </p:nvSpPr>
        <p:spPr>
          <a:xfrm>
            <a:off x="3019425" y="-52539"/>
            <a:ext cx="8801100" cy="646331"/>
          </a:xfrm>
          <a:prstGeom prst="rect">
            <a:avLst/>
          </a:prstGeom>
          <a:noFill/>
        </p:spPr>
        <p:txBody>
          <a:bodyPr wrap="square" lIns="91440" tIns="45720" rIns="91440" bIns="45720" rtlCol="0" anchor="t">
            <a:spAutoFit/>
          </a:bodyPr>
          <a:lstStyle/>
          <a:p>
            <a:r>
              <a:rPr lang="en-IN" sz="3600" dirty="0">
                <a:latin typeface="Times New Roman"/>
                <a:cs typeface="Times New Roman"/>
              </a:rPr>
              <a:t>Balancing the Category Column</a:t>
            </a:r>
          </a:p>
        </p:txBody>
      </p:sp>
      <p:pic>
        <p:nvPicPr>
          <p:cNvPr id="5" name="Picture 4">
            <a:extLst>
              <a:ext uri="{FF2B5EF4-FFF2-40B4-BE49-F238E27FC236}">
                <a16:creationId xmlns:a16="http://schemas.microsoft.com/office/drawing/2014/main" id="{748B70D9-980F-41F9-B5BD-AA6B760E394D}"/>
              </a:ext>
            </a:extLst>
          </p:cNvPr>
          <p:cNvPicPr>
            <a:picLocks noChangeAspect="1"/>
          </p:cNvPicPr>
          <p:nvPr/>
        </p:nvPicPr>
        <p:blipFill>
          <a:blip r:embed="rId2"/>
          <a:stretch>
            <a:fillRect/>
          </a:stretch>
        </p:blipFill>
        <p:spPr>
          <a:xfrm>
            <a:off x="2897400" y="593793"/>
            <a:ext cx="6397200" cy="2759008"/>
          </a:xfrm>
          <a:prstGeom prst="rect">
            <a:avLst/>
          </a:prstGeom>
        </p:spPr>
      </p:pic>
      <p:sp>
        <p:nvSpPr>
          <p:cNvPr id="4" name="TextBox 3">
            <a:extLst>
              <a:ext uri="{FF2B5EF4-FFF2-40B4-BE49-F238E27FC236}">
                <a16:creationId xmlns:a16="http://schemas.microsoft.com/office/drawing/2014/main" id="{1F76C796-50FD-471F-9AC9-7B1CF424D69D}"/>
              </a:ext>
            </a:extLst>
          </p:cNvPr>
          <p:cNvSpPr txBox="1"/>
          <p:nvPr/>
        </p:nvSpPr>
        <p:spPr>
          <a:xfrm>
            <a:off x="3552392" y="3214713"/>
            <a:ext cx="4827375" cy="646331"/>
          </a:xfrm>
          <a:prstGeom prst="rect">
            <a:avLst/>
          </a:prstGeom>
          <a:noFill/>
        </p:spPr>
        <p:txBody>
          <a:bodyPr wrap="square" rtlCol="0">
            <a:spAutoFit/>
          </a:bodyPr>
          <a:lstStyle/>
          <a:p>
            <a:r>
              <a:rPr lang="en-US" sz="3600" dirty="0">
                <a:solidFill>
                  <a:schemeClr val="tx1"/>
                </a:solidFill>
                <a:latin typeface="Times New Roman" panose="02020603050405020304" pitchFamily="18" charset="0"/>
                <a:cs typeface="Times New Roman" panose="02020603050405020304" pitchFamily="18" charset="0"/>
              </a:rPr>
              <a:t>Correlation Heat Map</a:t>
            </a:r>
            <a:endParaRPr lang="en-IN" sz="3600" dirty="0"/>
          </a:p>
        </p:txBody>
      </p:sp>
      <p:pic>
        <p:nvPicPr>
          <p:cNvPr id="6" name="Picture 4">
            <a:extLst>
              <a:ext uri="{FF2B5EF4-FFF2-40B4-BE49-F238E27FC236}">
                <a16:creationId xmlns:a16="http://schemas.microsoft.com/office/drawing/2014/main" id="{2B77DD71-548A-4882-9E5E-85DA7E3C1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3861044"/>
            <a:ext cx="10065261" cy="299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004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933</TotalTime>
  <Words>437</Words>
  <Application>Microsoft Office PowerPoint</Application>
  <PresentationFormat>Widescreen</PresentationFormat>
  <Paragraphs>67</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Wingdings</vt:lpstr>
      <vt:lpstr>Calibri</vt:lpstr>
      <vt:lpstr>Libre Baskerville</vt:lpstr>
      <vt:lpstr>Gill Sans</vt:lpstr>
      <vt:lpstr>Times New Roman</vt:lpstr>
      <vt:lpstr>Arial</vt:lpstr>
      <vt:lpstr>Office Theme</vt:lpstr>
      <vt:lpstr>LIVER DISEASE  CLASSIFICATION</vt:lpstr>
      <vt:lpstr>Group-2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Before Outlier Treatment</vt:lpstr>
      <vt:lpstr>Visualization</vt:lpstr>
      <vt:lpstr>Bar And Pie Plot For Disease</vt:lpstr>
      <vt:lpstr>PowerPoint Presentation</vt:lpstr>
      <vt:lpstr>PowerPoint Presentation</vt:lpstr>
      <vt:lpstr>PowerPoint Presentation</vt:lpstr>
      <vt:lpstr>PowerPoint Presentation</vt:lpstr>
      <vt:lpstr>Displaying the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Stock Price  Prediction</dc:title>
  <dc:creator>UDAY KIARN</dc:creator>
  <cp:lastModifiedBy>Clive Andrews</cp:lastModifiedBy>
  <cp:revision>118</cp:revision>
  <dcterms:created xsi:type="dcterms:W3CDTF">2023-04-10T05:41:09Z</dcterms:created>
  <dcterms:modified xsi:type="dcterms:W3CDTF">2024-01-24T14:41:48Z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