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47379-D1DE-4C90-A070-86F927AA3B4A}" type="datetimeFigureOut">
              <a:rPr lang="en-GB" smtClean="0"/>
              <a:t>04/01/2018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6FFCC-F03E-45AA-93B5-19CC1BC77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79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5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844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18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3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8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6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0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1653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0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2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7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25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3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95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54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03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150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78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21A8AD09-2062-4268-B1D6-2FE6A3FB327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624EA81-5AC2-4C1C-B0A5-4464D64D66E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800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t>1</a:t>
            </a:fld>
            <a:endParaRPr lang="en-GB"/>
          </a:p>
        </p:txBody>
      </p:sp>
      <p:sp>
        <p:nvSpPr>
          <p:cNvPr id="5" name="AutoShape 2" descr="data:image/png;base64,iVBORw0KGgoAAAANSUhEUgAAAYMAAADKCAYAAABHRCwCAAAABHNCSVQICAgIfAhkiAAAAAlwSFlz%0AAAALEgAACxIB0t1+/AAAADl0RVh0U29mdHdhcmUAbWF0cGxvdGxpYiB2ZXJzaW9uIDIuMS4wLCBo%0AdHRwOi8vbWF0cGxvdGxpYi5vcmcvpW3flQAAIABJREFUeJzsnXecVNd96L/n3jt9Zne2974LLMvS%0ARBWIIoqEiu0oconjOHl+sZ3mJO+lvBf7xXZix46f0/zSEztx4rhbtmSrCyEQIDoIAQvbey8zu9Nn%0A7r3n/THLwGoLIISE0Hw/Hz4faefec8+9c+f8zq8LKSVp0qRJk+bdjfJ2TyBNmjRp0rz9pIVBmjRp%0A0qRJC4M0adKkSZMWBmnSpEmThrQwSJMmTZo0pIVBmjRp0qQhLQzSpEmTJg1pYZAmTZo0aUgLgzRp%0A0qRJA2hv9wSmSadBp0mTJs2NI96sgW4XYZDmTSacSBCMxfA6HFhV9ZZcQ0pJMB4nFI8n/yAEXrsd%0Auzb/a3X5HCHAZbEixJv2LqdJk+YmSAuDO5QX2tv4l5Mn+cqu3SwrKLgl15DAj5ua+MGF88R0HUNK%0APr99O1srq+Y9J5RI8Ll9+7CoKp/fvh2HxXJL5pYmTZobIy0M7lDC8QRDwSBxw7hl1xDAg4sWsbq4%0AiEPdPfzjieNEE/rCJ0mJLk0saXdVmjS3FWlhkOYNI4Qg1+Ui1+ViJBhCuQ6Tj8tq5U/v3YEiWNCc%0AlCZNmreW9K/xNsYwTfqmpuiZ9ANQmpFJWWYmmqLMOm4gEKDb70dTFGqys+ccT0qJPxqlw+cjGI9R%0A4HKT7XCAEKhCkGm3p8Y2pWQ4GKTT5yNhmhS63VR6vdje4AKumyb+aARzOlRgLj+GlJJALAZCYNc0%0AOiYmGAoGsWkq1VnZ5Ltcs3wMkUSCDp+P0VAIh0WjOiubHKfzugRTmjS3C1JK2rpGGfeHaKgrwuO2%0Av+VzSAuD25SorvOd187y3XPniOlJ04tFVfnAsmV8dMXKlK3dME2ebmnh744fIxCLYdc0ijweqrOy%0AZ4QZSCm5ODrK/z10kOFgCI/NSkTXCcXj2FSNqqws/njbNoo8HhKGwdOtLXz91Ckmo1EESS1gd20t%0Av752HVkOxw3fz8DUFH+870XGw2Eius7a4hL+5N57ZwmXrx09gj8apdDt4bm2VhKmSSSRoMjj4dNb%0AtrKupCQlEIaCQb525BVe6ekFAaZpku9y81sb1rOlohJVSZui0rwzME3JY8+e4eCJNv7i049QX1v0%0Als8hLQxuQ6SUPNfayr+cPMlHVqzgvto6JJInLl7iX0+eJN/l4n1L6hFC0Do+zl++cpiqrCw+tWsX%0AmTY7B7o6+deTJ9FNMzVmzDD411MnGQuH+fPduyjP9NI+McGn975AuTeT3924kVynEyklJwcG+OtX%0AXmFrZRUfWLYMu6bxclcX/3TyBBk2G7+2dt0s7eRaFLjd/OHmexgOBvnqoUOMhIJzxhOPhsO80NbG%0AqqIiPr/9XkozM2kZG+OLB/bzzyeOsyz/IVxWK1Fd5++PHeVEfz9/sHkzy/LzmYhE+Pvjx/jyyy9T%0A8mAGdTk56WilNNekd9BHU+sg2zYswmZ9+5ZEU0pMU/J29RtLb51uQ4LxON89d45l+QV8bPVqarOz%0AWZSTy39bvZpiTwY/vXSJSCKBlJJ9nR0EYjE+uWYtqwqLqMnO5kONy1ldXDxjzEAsxqXRMVYVFbM0%0AL58sh4PlhYU0FhQwFg6T73ZjUVXihsGPmy7gtdv59XVrWZqXR012Nh9YtoxVRUU809rKeDh8w/dk%0A0zQa8vNZV1pKpn1hFVhRFD6xZi2bysup9HrZWVPDtqoqWsbH8UUjALSOj/N8ezsfXr6cBxbVUZmV%0AxaqiIn71rjWMhcPs7+pMJ6+kuSZSSg6daOPx588Siyfe7um8raQ1g9uQoWCQDt8Ed5eVc7yvP2Xu%0ASZgmFlWhb3KKqXgci6pycXSUPJeLqqys1C7YoWnU5+VzpLc3NaamKNgtGpPR6PQ4KnFdZ3LatKRO%0AnzsZjXJhZIQsh4PzwyM0K2NActeiAKOhEGPhMAVu9y27/1ynkyW5uan7UYQg3+UibhjE9GR01MXR%0AEULxOHHD4GBXd+rc4VAIdVpjMqV81/sOdMMkGk2gGwaKomC3aVg09W3XmKSUxBMG0VhyAbbbLFgt%0As+clpUQ3TMKROFJK7DYLNqs27/yllCR0g2g0gSklqqrgsFlQVWXOc2JxnXPNA+iGeV2pr1JKojGd%0AeEJHSrBaVOx2y4Lv2dVzMqREUxXsNgvaPHN6u0gLg9uQqViMiK5zsKebs0ODMz7TTUmhxw1SkjBN%0AAvE4Lot1hu1dCIHXbkNc5TXIsNl4cNEivnnmDF87coQlebmcHx6hZWyM31i3HpfVCiTzAILxOP1T%0AU3zxwP4ZfgdDSnIczlt67wBOiwXr63wJl+9FTv9iR0NhYrrOt159dYYzWpLUQuyahXdzf+9oLMGJ%0A17o5crqDzt5xQuEYVqtGWVEWuzYvYe2KSizalec2PDbFY8+cIRyNzzleUV4mP79nFXabBdM0eelo%0AK+ebB3jk/pWUFWWljpNScvJcD4dOtHH/1qUp27eUkiOnO7nQOsije1bR0TPGz158ja7+CQRQXpzN%0Ar35wE2XFV8YyDJPXLvXz9P4LdPSMousmhXkZ7Lh7MVvW180SCvGEzpHTnex7pZm+IR/xhIHLYaW0%0AKIt71tay6a5qtOl77hmY4HzzAC2dI5y92IcQgr/71gGsluTnNquFR/esoig/E0huhrp6xzlwrJUL%0ArYOMTQSRSLIzXdzVWM6erQ1ke50z5iOlJByNc+RUJwdPtKXm5HRYKSnw8tC9y1jVULagQJBS0jfk%0A58kXz2Gzarx313Jysm7NRiwtDG5DNEVBEYL3NzTwwWWNsz63KAq5Lie6KdGEgiHNWQufYUqu3uqo%0AisJ7l9TzSk8vh7q76fT5yHE6+czWbWypqEjtbFQhUBWFrVVV/Pb6DbOcsKoQt1QrgGT+wrX2SxZV%0AxWmx8pmt26jPy5v1uctqvWG/xp1EMBTj248fZyoYpaosl7rKfMb9IY692sWp8z380a/fx4ZVVamF%0AKBbX6eqfIBCMzhgnFInT1TdOQ10R7921AmxgSjh7sY+n951n6/raGcIAoLVzhMdfOEvDouKrhAFc%0AbB/ip3tfw+Ww8tzLTbhdNipLsgkEo4xOBFHUK9+6aUpePtHG337zJawWjcbFxVgsKhfbhvjLr7/I%0A4OgUH37v2pRAk1Ky99Al/u4/D5CX46a+phCrRWV4PMD55gFcDit331WdGv/0+V5efOUSsZhOJJpA%0AVQRdveOoavKdcdotRGNX5cxIycETbfx072uUFWVRX1sIwIXWAb7x/cMMjkzyqV/eht12JYkyFI7z%0AjR8c5ql953G7bFSX5+J22vBNhrnYNsS2DXULfodSSnoHffzV11+ku3+CX//IFjI9Nx68cb2khcFt%0ASJ7LRbbdwVg4TGlGBpZ5ykkoIqkltIyP4Y9GU1E+ppQMBgOYrxMQrw4OMhQM8KWdu6jPy0MRAk2Z%0Aqapm2u0Uut1MhMPkuVzXtO+/XVRlZWEiiRk6lV7vbaVu3w5kZTr53Y/dS6bHQY7XhaIq6LrBU/vO%0A8/ffOsD+Y62sWV6RWkxLCr187ncemOG8jMd1/uvx44xNBLlvSz0O+81ni08GIjy57xwf+bl13LO2%0AFrvNgq6bBENRsr0uICk4hsem+PcfvEKG286nf/N+qspyEQJGxgJ86e+f5YdPneauxnIa6ooQQhCL%0A6+x7pRmH3cJnfnMP1WU5IASGbjDmC2GxqGjqlc3Bnm0N7Ny8hAl/iD/88k9wOa38yf94KBXSKWDG%0Awi6EYM+2BjauqqKk0JtyNHcPTPCnX3uaV0518OieVVSV5QJJYbb/aAs/e/EcS+uK+I2PbKGyNAdV%0AVUgkDHyT4VmaxJWLJQVBz4CPv/r6XvqG/Pz2r2xjy7q6lLC6Fbx7t063MflOJ1urKnmlp4fDPT3E%0AdB1TSuKGwVg4zFgohJQSIQQby8qYisXY19FBTNeTL9Gkn6O9vZivG3c8EsYfjfLq0CAn+vs50d/P%0A6cFBRoLBlOBwW63sqK6heXycZ9taCcXjmFKSMAx8kQhDgStCRkqJbhrEdJ2YYSCBuGEQ1XUShpHS%0AVqSUGKY5bfPXMaWJISXRRIK4YWCYszWba7G8oIDa7Gx+eP4CnT4fumliTIehDgQCV+olvUtRVYUl%0ANYUU5WditWopO/XaFRVkZToZHp3CMK68Iaqi4HLYcDuT/xw2C8de7WLvoUs8uH0Z921Z+qYsRIZh%0AsqqhjF2b6vG47Fg0FYfdQl6O56rxJSfPddM9MMGebcuoq8zHoqloqkpRfia7tyzFH4hw7EznjLEl%0ApPwLYlrDtdkslBR6yc/xzFh4bVYNt9OG02FFUQSKouByWFP373LaZtyvEIL8HA+LqgtwOW1omoqm%0AqVQUZ9O4pIRgKMpkIJI6PhKNs+9IMxaLykcfWc/i6gLsNgsWTU2aiQq9OOzWWc9HUQSaqtDTP8Ff%0Afn0vQ6NT/I+P3XvLBQGkNYPbEk1V+djq1XT5/fzxvhdZVVhElsPOVCxGl8/PIw1L+cjyFQhgU3kF%0A91RU8q+nTtI8NobXbufi2CguqxXrVWYS3TTJc7lQheDvjh3DkvpMUJqZwe9v2sS6klJUReF99fU0%0Aj43ytSNHeLG9g0KPm0giQbffz13FJfzPu+9GUVW6/H7+/fRpJqIR+ianiCQSfP30KZ5ra8Nts/LR%0AFStZmp+PKSXfOnuWs0ODBGJxWicmUIXgD55/DrfVyorCQj6yfMUN5QXku1z8zoaN/NnLB/itp56i%0AsSAfq6oyGgozGg7x2W3bWVFY+OZ+Me8wpJREogn8U2ECoRjxuM6YL4hhmuiGOW8Io5SS1y718x+P%0AHaVxSQm/8J41M3bJN4OqKiybNvnMP29oah1CIDAMk9Pne2d8PhWMoiqC7v4JpAQhkov79g2LuNAy%0AwJf/4Vm2b1zM5rU1VJfl4rBb3hTN8bIzeyoQxR8IE40miCcMgqEopgTDuPJAfVNhegd9FOdnUluR%0Ad93X1zSVsYkQP3jqFAPDk/z+x3eydkXFW5Iz844WBqaMYZq+GzxLoCrZCHF7F0gry8jkz3ft5rnW%0AVk4M9NPh85Fhs7GjpppNZeWp4zJtNj69ZQs/udjE6YFBAvEYDy5azNqSEk7091OSkYGUkqO9vfzN%0AkSN8oLGRTWXlWFUVU0oGAgH+7thRvnnmDMsLCnFYLOQ4HHx6y1b2dXRwuLeHLp8Ph8XCutJSdtXU%0Apl5MVUmQ4RzFbtNpyK9iZ20hvlgPVjVCjq0ApzX5jAVQ6HaTyMsHYH1p6Yx7LXR7kr9o4H1L6vFF%0AI7MK2N1dXk6m3U7utANbCME9FRX8zZ4HeKa1hUtjYyQMg3yXi62VlVR4vW/ouZvSIJAYxKXloSm2%0ANzTG7UA0luDl423sPXSR/uFJDMNECIEpTXyTYUoLs+Y877Kd+p+/e5AMt51f/dAmsjLnMWe8AQTg%0AcS78XE0pmZgMkdAN/uOxo7N2xKZpomkKppTTGqVACMGuzUuw2TQef/4sP37uDE/uO8fyJSU8tKOR%0ANcvKsd5EDoFpStp7RvnZ3nOcbxkgEo0jSUa6+admh1pHp30R5UXZN5S7EIsl+OZjR2huH6asOIvC%0AvIy3LCLuHS0MYvFXGfF/BuQ1iqNdhaJkkJ/1F9gsi27hzG4eIQSFbje/tHIlH2psTIVJWlQ1lRGc%0AOs7j4ZNr1pIwTQRJ56oiRKoshW6aPNvaikVR+cjyFTMyiJfm5XGwu5sLI8PEdB2HJbmLynI4eGTp%0AUh5esgTDTC4klmnHthACKU2C8gh314ySbauh0t2IIeO0TY3ii3WwueA9qcVUURTur1vYWXaZe6ur%0A5/z7qqIiVhXNzMpUFYWleXksyc0lMW1qUhUFi/LGQ/ZMqdMbOkG1Z2tq/qY0iRg+HGoWirj9Laum%0AKXl6/wX+5TuHqCzN5gMP3kVVWQ4upxX/ZIQ/+/tn5z13MhDhG99/hQl/mD/85C4qSrJv+FnqCxVH%0ATL68C54vSC6ydpvGRx9ZT3nJ3OVVsr0uFOUq04/Nws5NS1jTWMH55gH2H2vh+Nluzl7s47+9fyPv%0A271yht/gRugd9PGVf3qekbEAe7Y1sKqhjGyvC01V+N6TJ3nxcPOM4y//TnTTuKEkslAkjsNu5QMP%0A3cXP9r7Gv3z3EL//8Z0pf8qt5B0tDBTFi8O6Hrjy8sUSTcQTLVgti7Co5QjFiZQREno3cb0Nt3U1%0AqjL3y3U7oghxzXpAguTCuJAqKZHEDZ1wIoHXbk/uEk2TnqlJmsdGKcnImHUdIUQybPN1DmwpTWJm%0AgNFoCzWee8m3L8GiJHePZa51+OPdVx0rkZjoZhRFaKjCisTEkHE0kXTW6TKKKqwoYm7TgZQmuowh%0ApYmqWFHQpseMARJNSfZQ0M0YQkDCjKIKC8q09meiY5gxhFDRhH1amMlZfweJKRPUeLZjUz3Jc6VJ%0ASB/h0uRTLM18L1bVhSqsGDKBJmwIITBkIjU38eb1GnnDhCIxnn+5CatF5bd+eVvKyQrQ3T/BfAH1%0A0ViC7z95ijNNvXzyF+5h1dKyOXellxdryUzTCCSj2MZ9oZuavxCC4gIvumGmwkJv5NysTCeb19aw%0AdkUFZy/28Rf/upfHnzvLlnV15Od4bng+UkqOn+2irWuUDz18Fx/7wN2pXA1dN+YUMC6njUyPndHx%0AIIFQFKdjtn9gLpx2K7/y8xuory3Eqql8/6lTfPOxo/zah++57jHeKO9oYWDV6sjzfj71/7FEM6P+%0AT5Pr/Sxu+/0IxYVAAUxMM0Qg8gShyAtIeeMZtO9kVCG4t7qag93dfHbfi6wrKcWiqoyEghzr6yOc%0ASPA7jY3XXUU0akzSPPkMY9FmpDSYSvSzKON+NDH7ZU2YYZqnniGQGEQRFhZn3I9Ty+W870dUe7YD%0A0BF4iWVZj2JTZ4esmtKgK3iQgfBZAEqcq6h030Nv6DgD4TPoMka+fQl1Gbu5NPkUcTNE3AiiKlYa%0AvO/DqrhpnnyGyUQfhkxQl7GTAvsyphL9NE8+Q9wMY1czafC+D0VotEw9y3i0nTW5H8NtySOsj9Hk%0Af4Le0Al0M0qufTElzlVc9D9JvfdhHGoWnYGDaIqVCvemm/iW3jx03SQQiuF22cjPvuI4NU1JU9sg%0A/qkIxQUzzWiGYbL38CWeeuk8D+9oZMemxfM6LIUiyPDYMQyTgWE/q5eVpQSsbzJEU+vgnOddL0LA%0AmsZyfvrCWV462sKa5eW4HDNNS5fNXpc1g2SQgkRVkjtyIQR2m4UV9aVUlubQ0jGSSnC7GlVR0DSF%0AeFwnnphfo5kKRJBIigu8KUEgpWTMF6K5Y3jW8d4MB/W1hbx4uJnDpzp4z85GtKvzYaRMmZmuRlEE%0ANquGzarxwYfXMDoR5Jn9FyjI8fCBB+9a0Ndys7yjhYEQClcHREViBxHCjtvxMKoycwegqjbcjocI%0AhH9EJHYUi1bOuwUhBFsqKvnijp0819bGK709GKYkw2ZjW2UVO2qqqc+9fieXXc2k3vsQk4l+Fmfu%0AIddWhzqHD0ZKyUD4DP54L41ZjzIYfpVLk0+zPu8TFDgaueD/MSCoct+DVZlbDZ5KDNA+9RJ35f4y%0AdtWb0h5y7XVk2SoJJUY47/8JFe5NTCX68VgKqc98mAv+n9AbOk5dxm7KXOspFxvoDZ2gO3iEXNsi%0ALk0+TYalmAr33UhpYlPdCFRqPTsZi7ZgyGQ0klPLocaznYjhY2X2h7EqLoRQEEJlOHKeYudqBiNn%0AafC+77bQCiAZElla6OX0hV4OnWrn7tXVmKbJ+ZZBfvjU6TnPudA6yH/86CgZLjtlRVmcaZrptLVZ%0ALdTXFOCwWxFAfW0RdpvGE3tfIz/XQ1F+JlOBKE/vP8/AyORN+RiEECyvL2XrhkUcONaKy2Hl3o2L%0AyfTYiesGQyNTtHWP8sD2hpTvYzIQ4UdPn6GqPIfyomwcdgvxhMG55n6aO4apLsvFmzE7YdJht1Be%0AlM2xs13sPXyJjaurk9qlblBS4MVuS5pNy4uz0VSFI6c7UlVFR8cDPP78WYZGp2ZZvqwWlYfubeTM%0AhV7+87GjBIJRVi8rw26zEJ7O3SgvzmZVQ9m8z8DjsvHfP3g3Y74g3/npCfJzPey4ezHKLXImv6OF%0AwesxjHFALvijlFLHuGGn8zsfi6pyT0UFG8vKUg1vLtvXL9s3rxchFFRhRxEqmrAt6GidSvTjj/fQ%0A5H8C3YxiVd2Y0qTAUc+lyScBQb5j6bzXD+vj2LVMsqyV08IfDJlgIHyGqfgAJgYJM4SUBgoamZYy%0AHJqXLGsF/ngvUWOSruBBdBkjpI+ioGLIOGF9grqMnTi1mSZDVVimtckkilBRhQ0FDU2xoypWpJSU%0AudbQOrUXi+LAqjjJtJRc9/O71dhtGo/uWUXfkJ9//e4hHnsmKQBMU7JnWwNtXV4i0Zm75NauEQLh%0AGMFwjH/41suzxszP8fD5//EgpYXJVqUrlpTw8M7lPLXvPH/ytadxOa3ohklZYRYfengNP3nu1Vnm%0AE6um4nLYrstu77Rb+MQvbMZqUXn5WCv7XkmGaRqGiWlKivIzuH/L0tTxpik5ca6bHz1zGpvNgs2i%0AoRvJchflxdn8yqMb8bhmv6c2q8b77ltBd/8E//7DI/zomTMoisDttPLZ336QytIcANYsr2DbhkUc%0AOtnO//rKT3DYrcRiOrWVeXz0kQ386JnTqFclzQkhaFhUzKd+eTvf+vExvv34cb7/5Ck0LZnvoSgK%0Av/bhe2YIA5tVmw51VVJj5Od4+M1f2sqf/+Nz/NfjxyktvJLw9mZzRwkDq6WOqfBjBMJP4HbsQVHc%0AJC2cJoYZIBB+DN0YwaLN35bxTkZMO6DnS2K7GS7b4HUzhikNdJn0EWRYS8lOVFGf+TAgp30DGl3B%0AI7gt+YCgL3SSSvem1GJ/NU4tm6gxiS/ehV1NmjZMqdMROMDqnI8SN4OMR1uBpJDwxTvJ0xfji3fh%0AsRQzFmvFF+9mZfaH6Qsdxx/vRREWnFoWw5Em7KoXU+o4VC9CqOgyhomBIWMYUkdBRZn+e9TwAxJN%0AOMiyVqKg0jL1ArWee1P+idsBIQSrG8v54u89zGuX+vFNhnG77CytLaS2Mo9xX4hoLIHNeuU92Lqu%0AjiXVBfOW57FoKnnZV7Rth93Cf3v/RjasrKK1a4RYXKcoP5MV9aW4nVbWLq+gMC/jqjnBfVuXsnpZ%0A+YySEwvdQ162m0/98nb2bGugpWOEqWAUu02juCCTmoo8ivIyU8d7Mxx85jfvp61rlOGxKaIxHZtV%0Ao7TQS31tITnZ7jk3HEIIVjWU8YWrnpXVolFSmDnDv+DNcPDbv7Kdrevr6J4uoVFWnM3yJSXYrBor%0Al5ZSUjjT9KapCvesrWVJTQEX24boG/Kj6wZul52KkmyWVF9pR6sogg89tIYHti2jvOTK8xFCUF2e%0Ay+d/9yF8U2Fys2+dI1ncJvVb3pRJ6MYIo/5PE44dxarVYNGqUIQDU4ZJ6O3E9U7c9t3kej+Hqryx%0A0MM0SQyZ4JzvR1S6N+O1liGlSV/4JH2hkwQSA+TY6qjN2IFDy6Zt6gX88R4ECuXujWRZK2nyP8Hi%0AzD2AoHnyaRq8P4dDm/2dXPYZDIbPglAodqyk1LWWC/6fENF9uLRcEmaYZVmPcHr8v6Ydu1Y0xc5S%0A73sxZJwL/sdRULGpGVgUO0syHyKQGKR58lkSZgiHlkV95nuIGD46AwcYi7WRaS2lzLmOYucqdBmj%0Ayf84wcQIhY5GqjxbECh0BQ/SPPksWwv/cM65p0nzFvCm2SbvKGGQdCINEwj/hFB0P7oxCDKBEFY0%0AtQSXYydux3tQlXSd+5tFSokh4yhCQxFq6v8NmTQ/CEBT7AihpqKBBAJV2LgctZP8b9BljMl4L8OR%0ACzOuoSpWKlwbsauZ09FEEk2xIlCRGOhmHFVJFqRThYVjY/9MiXMVBY7GZDTRtOJryDgmBqqwgjRf%0AF2UUT0U5XY4uuvwyqsKSPAeS2oIZQxEWFKGSMCO0Tj2PQGGp9z1zajVp0rwFpIXBgoNJE1OGMM1J%0AJAkEVlQlEyGcb+uPNuALceBnpwkHohSW57DpgZUzIjZ6WgY5sa8JXTdYtXkxdSvK3xVCS0pJxPAR%0ATMyMyhBCxWstw6JcX3Gu877HyLPXU+BYeu2Db4KI7qdp8qeYUqfB+75Zfoc0ad5C3rQF4o7yGVwm%0A6eD0zIooklIipQG8PXXEVU0lM8vNhWMdXDjWzobdy2cIA5vDijvTyRPf2I/dYaVuxbsj4kkIgVPL%0AvulFdUnmQ/PmKryZ2NUMGrMeRUGbM4oqTZp3Iu8q3VbKIJOhbyXNR/MeIzF0g1g0TjyawDSuFFEz%0ATZNETMc0JfFYgngsgTTlrPMTcZ1YJI6hXynWBuD02Nn80EoaN9TMee2Cshx2vn89BeU5885NTxjE%0AInH0xMyx04Cm2FDEG9vfyOlifFFdJ6InUsX2rpQ8uIIQClbFmTRZvUWbCjldqDCiJ4joyQJ/co65%0AXc84hmkSu+o+9TdQKHC+sZPP8MocX185d6Fzk8UY9Vn3mOat4Y7UDObDMCcJhH+I3boKC8VzHtPX%0ANszeHx1nsHsMRQgWr6pg1wc34M50MtAxytPfPkxdYxlnDrVgJAzu3rOC9buWoU2HvTWd6ODAE6eY%0AmghRVJHLzg+sp7Qm/6YXDWlK2s73su+xE4wPTZJTmMmOR9dR01CKUO58U9KtImEadPp9HBvo4+L4%0ACMOhEDFDx6aq5DicVGZm0ZCbz5KcPHIdzhlZ3rpp8lJPB11+H5qisrOyhrKMzAWuNt2sJDDF3q52%0AdNOgIjOLeyuqU70XBoMBnutMRkfdX11HvtPNQDDAyz2dnB4eYCQcQgJ5DifL8wrZUl5JRYb3moXM%0ApJSE9QRnR4Y40t9Dm2+CQDyGTdUoz8hkbVEp64tLybY7FnxXddNkf08nnf4J6rJzuac02QtjOBzk%0AYG83J4f6GQoGkECuw8mi7Fw2l1awNDd/zmxmOd2k6eL4KK/0dXNpfJSJaAQhBAVON1XerKuKKiZR%0AFIVdlTWUZ3iTdbcGejk/OoIVmlxlAAAgAElEQVQQsLm0gsXZudf8vY1Fwjzb0UIkkSDP6eb+6lrs%0A2rtby3tHC4PkrkEHLmcEArMKN199fARTLlzaOB7XySnIZNU9iwlORnjsn17Ek+Vix6PrCIeiHHzy%0ADImYzvafu4v+9hG+9/+ew5vrZunaatrP9/EfX/kZmx9cRdXDxZx66SL/9mdP8KmvfIjs/IwFr3st%0ABrvH+PoXHmfl5kVsvG85TSc6+MafPcGnvvxBiiqv/fKnmU0gHuPbF87y3abX6AtMYcjZ744AXBYr%0Ay/IK+PLW3VR5rw77gzbfBH9x7GBqvN+6a8PCLRCBn7Vd4qvHDiEE/O6au9lZeUVT7Jny89VjB4kZ%0ABoUuD26rlf977CBNYyPo5sz5PdF6kZqmbH537Sbuq6qdVyBIKemc9PEPp4+xt6udyVh0lpPuexdf%0AY01hCZ9as5G7CotR5/Gt6abJj1su8HR7C7sqa1lbVMLFsVH+4vghTg8PpHJYLqMIwUg4SH1O3qya%0ARFJKgvE4/37uNN9pOstwKJgsPT19nG6aczoT7apGjTeL8oxkBNdYJMxXjx8kbhh8cEkjX9iyc0b3%0Au7mex6HeLr5w+CVihsGH6hvZU3N9tbPuZN7RwkA3BvAH/xm79S7cjodJ6F1Mhb8/b+E6w5y4ZpXT%0A6voSiipyCfhCREIxCstz6G294ti02a3seHQdS1ZXsnRtDU0nOzn5UhNL7qri6HOvUViey4Mf3YzF%0AqlGxuIgv/uo3uHC8nXseWnVT93pyfxNWu4X3/ep2HC4bdSvKuXi6k5P7m3j4V7bc1NjvRnTT5HtN%0Ar/H/Th4hrCfIsTtYkpNHkduDpigE4nH6ApP0BabwRyMIAd7XNfpRhcK95VV8+8Kr9AWmeLG7nQ8t%0AXU6+c/5Y8KlYlJe6O5BIch0u7q2onlN46KbJU+3NNI2N0D3lpyozi8XZuXisNnzRCOfGhhkITNHi%0AG+dLR/ZT4vGwPK9wzh7CnZM+PnPgBY4N9KEIQZU3OVaGzU4oHqdlYozOSR8H+7oZDAX40pbdrC0q%0AuY7ddYgzw4P82Sv7afONU+jyUOrJwGmxEIjHGQhOMRmLsiK/aM57NKTk201n+YfTx4gZOnVZOTxQ%0As5iarGx00+Tc6BBPtbcwHAoCsDK/iJUFhZR6MlmUnWwiI4RgQ3EZdVk5XBgb4VB/N71Tfqq98xfY%0AixkGe7vbiRkGLouFXVW1WJVb72u63XlHCwPDHCMU3Q9I3I4HSRi9+IP/Np1DMNeXm8CUsXnHM02T%0Ac0faeO67RxBCYHNa6WkZIqfwiurvcNnImE78sFhU8kqyGB+aRI/rDPWMU1Kdh2W6ZK07w4k3x81g%0A1+hN3+tA5xj5JVnYHElV1u60kleUxUDnGNKUCDWtGdwIY5EQP25pIqwnKM/I5E8272BNUQkOzYIg%0AuRiHEgn6ApOcGOyjxJNBpm1217fKzCw2lVbw/YvnaJkY59RgP/dX1825EEkpaRob5dLEGAB3FRZT%0AkzW/0/zp9masqsavLl/DLzasIN/lQhMKCdOgzTfBnx3Zz5H+XvoCUzzW3ERDbgHa664bSiT421NH%0AOTbQh1VT+cWlK/ilZSspdHmwKAq6NBkJhfjP82f41vlXafNN8LWTr/A3Ox8kbwGhBtAXmOIrR1/G%0AF43wP9du4r7qOvKcLlShoJsmY5EQzRNjrC4onvN59AUm+d7F14gaOtXeLL567x4a8wqSRfCk5OHa%0AJdxVWML/3v88gXiMKm8Wf7Rh66yCijkOJ7ur6mgaG2UwGGB/TxdV3ux5w2x6pvycHhoAYHF2Hivz%0Ai9KaNe9wYWCz1FOc828oVy3+Fq2cfO//RVNzZx2f0LsY9X9u3vEC/jDf/9vnWbFpEff/4t1oFpVv%0AfPGJGcfoCYNEPKl5SCmJReJY7RYUVcHushEJxVNdyAzDIB5LYJ8jDf5GcXpsDPeGkg5rJZl+H43E%0AyctyvonBZe8exiMRRsPJ6pqrC4q5u6R8xiKjKgo2TSPb4aAxr2DOomIAVlVlT/Uinm5vJhCP82xn%0AK9srqua0PxtSsq+ng0A8hlVVub+qDrs6/0/QkJIHaxbx22s24LRcKQKoKgoNufl8avUGzo+OEIjH%0AOD00wFQsSrbjSv0dKSXHBnrZ29WGieS+qjp+Z81GPDZ76pVRUSjLyOQ3V6+nwz/Bi90dnBoa4HBf%0AN++tq19wkRwNh4gbOp/bdC/vqVuC9rrddYbNRrV3bmF3WTD2BwII4N6KmpQggOSOXxOCbeVVLMvL%0A50h/L8cGehkOB1PmocsoQrC7spbvXHiV4XCIZztb+PnFS/HaZ4ckSyk53NfNcCiEIgT3VlTP0vje%0Arbyjo4mEsGK11KKpSZu5QEFVsrFaqrFoFXP8q0SI+WPWEzGdUCBCUWUuLo8d38gUHRf6ZhwT8IW4%0AeLKTWDTOSL+P9vN91C0vR7OoNG6ope1cL4NdYyRiOq1ne/GPBVm0siIV+WGayX/J/zYxpyM5rnxm%0AguTKcdPHLltfS3/HKF3NgyTiOt3Ng/R3jFC/pjq9q3kD2FQ1ZVfuC0wxHo3MG7kihJjXDyCEYGV+%0AIctyk6UFjg300u6f2xQ5Gg5xqLcLgMoML+uKSxf87jxWGx+qXz5DEFx93cU5eZR6kr6osUiIwOta%0AfeqmyXOdrQTicdwWKz+/uAGP1Tbn3iHTZmdHRQ2aohA1dA7395Aw5/e/XWZzaSX3VdfNEgTXw3Ao%0ASMI0EEJQ482e8xk7NAulnqRmPhmLpQT466nJymJDSTIUu2lslLMjQ3N+n8FEnH3dHRjSJNfhZFt5%0A1bz+kXcb72jN4PVYLfXkZPwBipi7ZrkQTixaFULMvVPPyHaxems9T3zjAKf2X0SPG+QWedEsVx6T%0A3WXj9MuXOHu4Bf9YgPzSbNbtbEAIwbodDXRc6OPvP/MDPF4n/rEg2x9ZQ01DsrPXq4daePVQM61n%0AexjqHec/v/IkxVV57Hz/ehRV8NKPT9DbOkxv6xDhYBT/aID6tVWs37mMhnXVbNi9jG984XEyst1M%0ATgS5a2s9yzfW3pQwuByy6ItEiSQSWBQFr8OBy/rmtAq8XSl0eWjILWAgGODVkUH++OUX+EjDSlYX%0AFqcWzOu9/wybnT3Vizgx1M9oOMS+rnbqc/JmLG5SSs4MD9A16UcAW8oqKXDOLtl9NWWejHl31pB0%0ApF42XSVMk7g503k7GYtybjTp78pzuqjI8M5yQl9NaUZm0nRkmnT4J4joiQUdsRZFYXNpBc43GIWj%0AXhUFl2wCI+d85pfnLGDeIpRWVePh2iW80NlGKBHnmY4WNpaUz5p/y8QY58dGAFhTWELNAs/33cYd%0AJQw0NXdO89BlVCWH/KwvoYi5baEWq8YHfnMX63Y0EA3HKCzLQbNqxCJXdlxOj533/8bO1N8qFhfh%0AznSmPvvI7z1AT+sQAV+YnMJMSqrz0SzJcg25hZk0rKuhYd2V6BGHy4aqKQhFUFZbSFZ+Jss3XenC%0AlleUVIltdis//2s7WLdzGf7RKby5HkprC1L+iTdCXDc41tPL4+cv0jQ8SjCWNF9UZWfxC6uXs6W6%0A8pYUtbsdcFksfHzFGromfbT5xnmxu4Pjg30syytgV2Utm0srqMjwYlXVawoFRQjuKaukzJNJ56SP%0AvdOO5Ktt7nHTYG9XO1FDJ9NmY9cC0T+XyXe5cVvnb2gyQ2OZI+dgPBJmPJLs3TEWCfHpl1+Y0Rf7%0A9UzGoqlooFAimYOQuYCF06KoVGR43/CmoSLDi1OzpEJeP1BvYLvKbCalZDwSpnViHIAsu4N81/wC%0A9K7CYupz8zg1NMChvm56pyap9mZd6ecgJft7OvFHo9hUld1Vtdfdw+PdwLvqSSQzk+cvKCaEwOGy%0AUX/XwlVNPV4ndctnZwcLIbA5rPN+VlZXSFnd/OVnl66du+XjZSxWjeqlJcCbUy55KBDgrw68giFN%0AtlZXUpHlZTQU4smmZj733D6+8uBu7q68M0tiCCFYU1TC3+x4gH87d5qXujvwRSMc6e/l+EAfBS43%0Am0oreGTRUlYVFGO7hlAo9WSwrbyKrnO+pCN5qJ/7qupSTVD6pqY4Ppg0OS7LK2BpTv415+jQLKn8%0AgzdCMBEnqif9W4F4nMN93dc44wpzJdu9HlUR2LQ3tlkQQrAsr4DG/AKODfSxt6udVQXF7KmuI8Nm%0Aw5RJAfbNc2donhid9itUU+ia36ntndbQXh0eZDAY4EBvJ1XerJQuMREJ83JvFxJJZWYW64oWNtO9%0A27ijhIEpY9OF6Vy35EsWXO6sdGe8QMUZGXx29zYKPR4KPG4UITClpL4gj//15HO80NLO+vLSGR2a%0AgNQicTm7dKF+CJc7OsmrjoVrm2AuZ6RePvZGzDbXiyIES3Pz+eKWnZwfHebJtmYO9nXROzXJQDDA%0ADy+dZ29XO++pXcKvrVpHoWvuMsgAmqJwX1UdP2lpwh+L8kxHK9vKq1M7z6MDvQwFg2hCYXdl7YI7%0A/ivzu7k3zZQSOR2pn+twsqGkDO067eNFbs917JrFTTX0ybY7+K3VGxgIvEBvYJIvvvIS3794jkK3%0AG9OU9Ez56Zj0YUrJptIKPr5izYK+CTHtEP7mudP0BaZ4tqOVRxY14LXbkVLy2ugwrb6klrG1vGpB%0ALePdyB0lDEKRFwhGniA387NYtLk7CN0MRZW5/Pf/8z68uTfeR/V2RFMVVpXMzMRWhKA6OxuPzYY/%0AEsWQEg0wTJNTfQNIKanI9vJ8cxtn+gexKAobK8vZUVeDx3alPIOUkqFAkBO9/ZwdGGQkGMKqqizK%0Ay2VHXTXVOTMdhtFEgoOd3VRmZVHgcfNCSxtHu3uJ6TrVOdl8YGUjxRlv/nMXQuDQLKwtKmVVQTGD%0AwQBHB3r5WdslTg3144tG+K8Lr+KPRfnTe3bMGV56eZyGvHxWFRTxUk8nxwZ66fBPsDQ3n3Aiwd6u%0ANnRpUubJ5J6yyrdkR2rXNCzTi2d5RiZfvGcnGfPMfy5u9QyFENxdUs6fb9vNHx/cS4ffR9P4CBfG%0AhlPfS3VmFruqavlIw0oKr2PxLsvIZEtZJd9peo0LYyO8NjLIPWWVGNLkxa72ZA9wm52dFTWp5LY0%0ASe4oYRBLnCWh9y4YMXQzuDOdNG64/ubc70RMKWkdGycQi1OXm51aTHTT5L9OnaV1bIwybyajwTAF%0AHhedgSAvtLRzfmiY39u6GafVkhrnu2de44dnz1OckUGe24UvHOGltg6ebLrEX75nD4vyrvh3pmIx%0AvvrSIe6priBhmBzt7iXf7SJuGLSNTXD/krpbIgyuRlOSYZalngzur6pjX08Hf3n8ED1Tk+ztauOh%0AmsXsqpr/+3dbrDxQs5jD/T2MhkPs7+lkSU4e7f6JlCN3Q0lZKjrmVpNtd5JhszERjTAeiTAVj80Z%0Abvl2kjBNXh0ZYiwSZkl2Lp9YuRaPzYaCwGu3U+rJnFUGZCEsisqDNYv5WdulVKjvxpJyhsNBjg4k%0AW3k25hVQn3P9bV7fLdxRwgBAES4UkY4bvhEiiQQT4QiRRIJzg8P8+/HTrCwu5OGG+lTD8ct0jPtY%0AWpDPn9y3gxyXE184wl/sP8Tj5y+yuaqCbTVVKcfmI41LubeumsqsLJxWC3Hd4PuvnuOvDxzmhZZ2%0A6nJn9pWQSJ5qamZbTRX/9Oh7KPC4MUyJLxKhyPPWaWNCCDw2Gw/VLmYsHOLLR18mnEjQND7Czsqa%0AeReRyzvd6swsLk2M8VJ3Bx+qb+SV/h7GIxGcmoX7quoWjNB5M8l2OKjLyqFr0s9wOEjT2Ahlnszb%0AZhG8XFfon88cB+B/b9zK1jdBa1qeV8jyvEIO9/fwSn8vQ6EArw4P0RuYRBUKu6tqcV2Hme7dxh0V%0AYGu3rsSUU+jGcLra4Q1wrKePX/rOj/jIt3/EF17YT01uNn+w/R5KvbPrKTktFh5pbKAow4NVVcl3%0Au/jgykYUBAfau2bY+Suzs1hZXITXYceqqrhtVrbXVpHpsNPj8885F6um8fGNa6nOycZltZJht1GR%0A5cX6Bh2V83E5t2Oht0RBkOt0JTNiAcO89jtV4HKzo7IGAbT4xjg7MsThvm4kkkXZuawqKHqzbuGa%0A2FWNXVW12FSVqK7zvYvnGI+EF/xtpJ7LW/D7kcCZ4QGm4jGcFgsl7ozUHG4Gt9XKgzWL0RSF/sAU%0AJ4cGeLmvi7hhUOLxsGm6uF6amdxRmoHTtpWI7RT+4Nfxuj+GphYxqyyFAIEt3ZnqKmpysvnkxrWE%0A4nG6Jnyc7B3g88/v4/e2bmJt2cwaNZkOO0UZV2y3QgiKMzPIcTnp8vmI6npq1yWlJBRPMDgVYCwU%0AIpxIMBwIYZhmqgjZ63+SFVneW24OAjg9PEh/YJJVBcUUuNxYlJk9LkwpGQhO8WRbM3HDwK5pLMq+%0Adoc8dTob9vsXzzERjfBUezMtvvFUtmvWW2imEUKwo6KGnxVd4mBfN4f6uvnSkQP8xur1VGZmzYhU%0AMkyTqXiM7kk/F8dH2V1VS85V2cy3ZH4kw0UVIRgNh/iTw/vYWVlDtt3JZYVUmfYdFLk9lGdkJsuF%0AXOM7ENOhvhUZXtr9Ezzf2UqbbwKAjSXlb5mZ7p3GHSUMdHMUUwYIRZ4hFH0BTS1BiJnqoCJc5Gb+%0AMVbL3D0F3o2UeTP54MpGIJn5fG5oiD/42XP8v4NH+Nufe4gs55UFzKIos8wcNlXFrmmE4wmM6QQh%0A3TR5ub2Lb544Td/kJDZNw6FZMKUkEJu/cqxd067bPnwzNE+M8oXDL5EzXWZ5UXYuxW5PKu693T/B%0Asf5eWqajT9YUlrC++NpBCUII6rJzWVdcytPtLbzQ1UYokSDH4Zy3KN2tJNvu4A/W38NYJMzF8VF+%0A0tLE8cE+VuQXUpGRhUVNFuUbDAbonfLTG5gky+5gU2n5rRcGQrCrspbnO9s40t/DoWmB9XosikKG%0A1cby/EI+sXIt64vLrvkci90etldU0+Gf4GBvNwnTmDbT1c4qiZ0myR0lDEwzgG4MYLUs1PYwrR4u%0AhKII6gvyWVVSxMGOboaDwRnCQJ/e1V+NbpokTBOXak3F1Z8fHObzz+8j3+3is7vvZXFeLnaLxnAg%0AyMd/8PiCc7ieb8iUcQxzMlWC5EbtzHbVAgj6AlP0BabY190x53FWRWVjaRl/tHErude5ODo0jQdr%0AFrOvu4PJWLIw4rWK0t0qhBA05hXw1e3389cnDnO4ryd1z3OhCEGNNycVOHCrkFISSsQ5MdhHzNAR%0AQiQ3GoqaqnQtSW5OYobOeDTCSz2dXJoY4693PMD6a+QIqIrCnuo6Hmu+gC8aAWBVQT4rboOidJfN%0Ak7ciXPpmuKOEgc3SQFHO1695nODmC8fdyUgp0U0TZY6aPIFYnIlwhMrsK3X9fZEI/kiEJfm5qWJv%0Ap/oGGAuF+V/b72Fr9RWn4NBUkLg+s2zCjc4tmmhhdOofCMdfxWFdTlnOV0no4/jDT5Ltej+aeu1F%0Ad0dlNTb1fg71ddPun2AiGiaSSGBIiUVR8drtVE03ntlSVkWW3X7dP1whBGuLSqn1ZnN+bASrqnLf%0ANYrSXSbb7mBXZS1RXWdl/sL+BVUI1hWVkmG14bHa5s1dEELQkJvPX+14gFf6e9jb2U6LbwxfNIIh%0AJTZVJcvuSCVibSgum7cMtyIEK/OLME2Jw2J5w0XepuIxvnL0ZR5rbsJlsfDfl9/FxpJyMqy21Dsn%0ASTa+GQuHeKGrjafbWxgMBviPc6dZlV80q3rp66nPyWdlfhEv9XQgSJrM3koz3XwYpmR/eyebqspx%0AWG6fhjp3lDAQQkXw9n/Z7xT8kQiGKclyOlI/QFNKLgyNcKZ/kIpsL/numYtCIBbjQHsnywoLsGoq%0ACcPgQHsngVictWUlKRVcSolgZqXPmK6zt6WNyWj0Dc/ZMH0M+r+AEFZctnXEjQGQEiEsTIafxWFt%0AwKNuvuY4mTY7D9QsYk/NIsKJZJvFhGFgIlGFgkPTcFutqOKN9ctWuLLrq8z0XnMne5narBz+ascD%0AwLU1JKuq8jtrNqac4AsdL4Qg02bn/qo6dlXWEozHiOg6ppRoioJDs+C0WFKx9/PN1aIofHzFGuSK%0Aa19zPqSUPNPRwo+aLwDwO2vu5sMNy9HmedZSSu4uKadr0s/ZkSGaxkbxxaIUagvnHQhI3U+eM1mU%0A7vbYh0v8kQgT4QjZzuRv5HrKntxq7ihhcIVk43spI0gMBBpCOKadxrfH63A78EpXL/9+/DRLC/Oo%0Ayk46FLt9fva3dZIwDH55zSoyXrfzc1gsPNfchj8SpaEwn/ZxH0+cv8jyogK211anzEQrigvJsNv4%0At+OniCQS2Cwax7p7OTswTI7rjduio4lmDDNARe4/EomfZzz4nwCowo2qZJDQ5+9v/XouZza7rdbr%0Aygi+XqSUnB4eoN03caUo3XVmu16e0/UeCzf2Rl8uDe21O5i/MMube83XkzBNDvR0EjcMyjyZ3FtR%0AvaBZSkzPt8jt4ezI0HR/5LkbWF1Ni2+cMyPJ92FNYQk1WTduTrwVCCGIGyb/dvwUmXY7WU4HP9/Y%0AkMrRebu444SBYQYIR18iFH0RXe/FlDEUxYFFq8Jt343DtglFubWOsXcKi/JyqM7J4kz/YCos1G21%0A0lhUwKMrlrG2rGSWmajA7eLXNq7lqYstvNzRhSIEmyrL+cTGNSktQgjBipIifn/bZr535jW+dvAI%0ANk1jSX4un9u9nVN9A6ivW/RsqsbGinLy3QuXEjFlGEVxoSozI0KSVljjtogSi+gJftbWTFhPkG13%0AcF9VXTqU8SoSpoFvWju0aep1FYsLJxKpontui/Wa/Yp10+Tp9mYmImHsatKHcz1murcCRQje07CE%0AYCyGbTpgwm55++f29s/gTcQwJxmb/BLB8E9RlSw0tRBV8WDKKOHoAYKRp8l0/RLZnt9OCwSSIaVf%0A3LOTqWiMcCKBlGC3aGTabfOqrRJYW17KzkW1+CMRFCHIdjqwadqM4y2Kws81LuXe2mqCsTiqKshy%0AOLBrGiuLi3h9hH+G3cbndm8H5m4ikxpXLcIwp4gmLnG537XEIBx/lYQxgk1buNjfrcYwTV7q6eTl%0A3k4ANpVW0JBbcFvsSG8XLIqast2PhcO0+cbJdTjnNRElpluAXpguPb00Nx/vAmU1LmtmP229hASW%0A5xeyoaTstvkOJHB2YIgDHZ18cGUjA5NTrC0rfdsFwh0lDMLRA4Qiz+D1fByP8xE0JReEhpRxDGOE%0AydB/MRX6AU7bJpz2e97u6b7tCCGwqCo5Lic5131WchF326y4bQuXVxZAltMxIxop+Rm83tBwdSP0%0AhbBZavHYt9Lv+z+oIoOY3kPfxB8RiZ8nw7EDu6X+uu/kZpFSMhIOJev+KyqhRJxjg338y6snmIzF%0AKHS5+eiylTjSZZJnYFEUtpZX8WJ3O/5YlC8fOcAnV61jeV4hbqsVRQgM0yQQj9M95ef5zlaebGsm%0AnEhqWh9aunxGeOhEJMxkLJZMrjN0zo8O809njjMYCuCxWvmVxlVk3waO48vopknL6BiVWV6iCZ0e%0A3yTLCgvSwuDNJJY4h0Wrwev+GIq4Ku1e2FGEhyz3JwnHDhFLXEoLg3coirCSn/Hr2C21TEVeBARS%0AxsnL+CRe5555GxfdCkwp+U7TWX546TyaohDTDSaiERKmgdti5RMr17Ky4O0PZbwdua+qllOD/Tze%0AepHXRof5/X3PkOv8/+ydd5wdV3n3v2fq7WX3bu+rlVa9WbYsy5JtuRdcARN6gEAIIZWQQN4XCMkb%0A0kgChNACIYBphgAuuBe5qVjNklZ9Ja202l5vv9PO+8ddrbRalZWRbMvo9/no89HOnTnnzMyZ5znn%0AKb8nSNT0oQmFguuQtAoM54s0KZJi7sAfL7mCpSdUiHvyYDv/vuElNEXBdj2G8znyroOhqLxz9gKu%0AaXhjVQNUhSAe8LPlSDdD2Rwh03jd/QXwJlMGQvhQhA+BMenlCyEQwkARvosmoleJkGkQ9ftfd/u3%0AqoSIBe4kFrgNKW0QGgJ9LLv8tR1bMfQxiz1WZczUNBqjpbxn7kLe2jr3vMfrX4gQQhAzfXxq2VW0%0AliZ4cN8uDo6O0JNO0ZkcHa83rY9FOdWXxri8upa7ZsxmTqJiUo0HV0qGcjks10Ui0VWV+kiUe2bM%0A4X3zFr9hfAVHoQjBqpYmqiNhbNelJVH6higiJd4gHD7nZBC5wsv0j3yW0ugnCZjLgGNJUFLmSed+%0AzWjmfyiP/wumPuOM7V3EMXhS0pdKU3BdqiPhN8TkPRGOO4QQ6iTn8vmClJKO5Ag7BvpIFgpIiuUl%0AW8eymV+LTOoLGVJKPIpEhB3JUbrSSVJWAU9KDEUlYprE/CYlfpMSXwC/ZhBQzUkLvZ5Mild6exgp%0A5HGlR9znZ0ZJgvpwFE05u9Bg23NwPAffSfo5V3A8j2f3HWBhTSUFx+Wlg4e4ZdaMV0ued84GeUEr%0AA9vpIJV7GKRL8Zl4ZAvPYTsd+IxL0bUGFOHDkxksu528tYlw4E5KI3+Oolw4hS2klBzqGERRBLV1%0Ab4zwuDci+pLfQFcriAfvfL2HMg4pJcNWlohe3FFtHOygKZQg4QuN/34wM8jLAweZHa1ibryGzsww%0AjvRoDJ3ak9OfT9GRHuKS0jdnJTooPpvV/Zt5ovdlRq0082LT+HDzHa/6fr2x3JfTXf9kz8u8MrKX%0AD0+7k7B+fiwIUkp29vbzbPsBXM/jhtYWZpQlXu19nbOX/8baP50lbOcwo+lvF00FQPG5SOSYUhAF%0Acdyxor7J5lcTCb4DU2l9nUZ99sjnbf7rW89gmjqf/KvbMH6Duseu69F5eIiKyig+3+tvpzwetuXQ%0AeWSYuroStONYSk/PLXrc9W4PqvLaUV17UtKdGyXjFCknmkIJ8q5NR3qoWEs6lKAvn+RnBzextKyJ%0AmdFKdo72kHEKVPgiNIUTjFo5Hjj8CmHNR0T3kXUsOrPDVPtjSCnpzadI2Xksz6E5VIYqBPvTA3Rl%0AR+jOjbKgpJaO1CCW5x2myAoAACAASURBVNIcTuBKj6FClpSdI+ELU2aeujrbhYAlJbNoCdXy7QMP%0A0l84OdPtVOBJj2f7NjEjXE9t4NQlR4Oan1IzinqeQpSHszke272XnO3Qk0rjuC47evupj8de92zk%0AC1oZ+IyFVCfu4+w2Fgq6OrlG8RsZhqFxx52XoOvaBCH5ajA4kOKb33iaj3z0Wurrpx5D9FrgcOcQ%0A3/z60/zVp28nFju2KhtO/4ycvf2M16fzL+HTX7viQ570eODwK5SaQUatHJnSAmW+MIcyg+xO9nJj%0A9Rx8qk5fIYXluXhSknUs9qcGOJgeZMjK0BRKUHAd6gIBAlrR+b0/NUDWsagLxnmiawcFz8FUNHpz%0ASQxFoz3djys9pJRsHjrEK0OdCCE4mB6gJVLOLzo2c1lZEyHN5EJmXhFCENL8BFUfIc1Pzj01weGZ%0AkHZyPNm7gYQZO60yWFo6m0tLZp03ZRAwdJY21OF4HiuaG4BiqO0bwex6QSsDRQlhKjPH/5bSoRh7%0Afmaa2/MBx3HJ520CAQPPk+TzNooi8PmMSUVipJTj50gpMU0dTZto35RSks1auK7HjNYqNO0YiddR%0AeJ5HNmvh8xkIwSnb8zyJZTns2dND5+EhUskcyWSRwMs0tfHdRqFgjx3TKRQcbNtB01R8vsnPVEqJ%0AbbtYBQehCHw+HVVVJvxWyNv4A8a4EjvxuKoqSCkpFBzatnfS15sklcqNPy+/XyeVf5aCcxBdrTjt%0A83e99JTf1bmApEhktzTRRG8+yYH0IFnXJmXnsT2XpJ1jWriMKn+UhSW1BDUTv6ZzeaKZrGvRkR5k%0AWdk0GoIlzIlVj5uO6oJxrDGHtCoUliaaUIXCtuFOCp7LZYlGkLBx6BDbho+QdS1KjCCaouJJSVUg%0AylUV08fCe8/9d+BKj45MD23J/fTlhzFVg1nhBuZGp2GqOq70eK5/C1E9iCZUto204+IxJ9LEvFgL%0AhqIhpWTUzrB9tJ0DmS5sz6HKn2BJySwSxtQK8GSdPA93v8jc6DRmhhvGrxm2kjzavZYrEvOp9JWy%0AfqiNrSP72Js+zINdL7BmcDuaULi24lIag0X+p/3pIzzbtxlbOpSbcW6uWoZPnWjDdzyXA5kuto22%0AM2QlCagmreEGFsSmjz/7rlw/m4Z301cYxqcYNAarWBSfQVArhraamkZ9LMr6Q50srKnCUFXWH+qk%0APByc5Bh/rXFBK4MTUbDbSGZ+QsB3NT5j0Rib5WuncQ8c6OcH33uRt9y+iHXr2mnf14uua6xY2cq1%0A183B7z/G8991ZJiHH97Cnl3duJ5HfX2CW25byPTpleOC8Kh56OD+fvJ5m/kL6/nI76+a8KEMDKT5%0Az/94ghtunMe+vb1s23YY23JpmlbGXXctoa6+yMG/ZXMHjz26lT17eujtHeXLX3oMn1nclt586wJu%0AvGk+nif55f9uJJ3JM2NGFc88vYOhoTThsJ9V185mxcpW9LFYaNf1aNveyWOPbqWraxhNVZk9t4Zb%0Abl1IeXmxSEnn4SG+9c1nuGL5dG65dSGqqmBZDj/8wUt0dg7xB394HSUlIZ5/bjfPrd7Frl1dDA9l%0A+Ie/fxBtTKm8531XUtakUh75KBH/dad9/l3D/4/Xmm4k61jsGu1hxMpS4Y+we7SHpnCC3nxqPCpG%0AINifGqAlXIYqlGLtBHey+UtKSc61GSiksT2XtFMYi6oZU6RAwgyxa7QHTajYnktDsJRhK8ucWBWl%0AZogRK4ehaPymxepPB8uzebRnDcNWikpfKT25QZ7u3cA7G27g2vIleNLj5aEdHMr0kjCj1PjLGLKS%0APN27kQ8238aViSKx0c7kAR7pXkNNoBxNqPy66yU2Du/mT2fcOy48Twdd0TiU6WV/uouW1lp0UVQy%0AW4b38mzfZq4qX4yHR9610BUdAUS0IKVGBFWo6Mox8RfU/NQEylg7sJ2dyYNcV7FkgjJwpcez/Zu4%0A//DTlJkxKn2l9OdHyLs282LTAJWe/CBf3vtTwlqQ2kAZg1aSA5lumkPVE+7H9SS7+weYU1mMjNo7%0AMEhredlFM9G5Rs5aTzr3ILrWQMB3DUHfKgxtOkKcnubgXCCfs9m+/TBDQ2kWLmzgxpvms2d3N9/7%0A7vNIKbn1tkUIAf39Kf793x7FshyuWTUbw9BYt7adL/7zw3zik7cyfXolQggMQ+Ouuy+lvy/Jt//r%0AWXq6RznR32/bDnv39tLZOURLSwWrrp1DcjTLww9tYXQkyyc+eSuBgElFZZRV184mHPbxbDLLbbct%0AoryiKLRrao+xfPb3J3nuud3s3NHFZUunEYn4WbtmL9/6xjOUJsIsWFBfpKjedpiv/scTzJhRxY03%0ALSCTzvPkk20cPjTIn/zpzUSifurqSpg1u5qf37+e5mnlzJpVw5qX9vLEE9v53Q+sJB4vroTr60u5%0A/oZ5CCFo297J3fdcSihUtG80NpWh+Fbi01vPWM5UV8sn1a843zBVnaxrURWIcklpAw2hUvYl+1hc%0AWk9TqBRNKFxXNZNDmSFqA3EWldRRYgYJaSZBzUAAC0rqKBvbFYxaOXShoqkKA4U0C0pqKfOFAcmC%0AklpqAjFeHjiIoWg0hxM0hRJsHjpMZ3aEmBGgzBdiQbz2vKpEn2Lw7oabMBQdXdEouBZf3fdzNg3t%0A5qqyRcWTJGTdPO9uuJemUDU5t8C/7f4RawfbWFY6D1VRWBRvZW60Gb/qQwjYMLSLr+37BX35YZpC%0AU1MGV5Uv5mv7/pfObB+NwSps6fDS4DbmxpopN+Noisr1lZexP32EtYPbuap8EfNjk02JFb4Sbqxc%0AStrO8sLA1km/9+eH+d/OZ1laMoe31a3Cr5q40sPDQxdFMdqTH2SwkOR9jbcwM9KAJyUFz8KvTpy3%0AmiIoDQT42dbtGKqK60mCF/MMzi1MfQ7Vpd8hZ71MNvc0qczPSGZ+hKnPI+i/Hr95Bbpazfk0Izm2%0Ax6xZ1bz3/VeiaSorVs5kZCTLY49u5aqrZxEO+3hu9U46Dw/x2c/fTWtrcZu69PIWPvt/f8avfrGR%0AP/3zm9E0FVVVqK8vpbIiSjR66sgGz/WIxYJ85KPXEosFkFLiepKHHtzM4GCaQMCkpiZOTU2cgYEU%0AL72kM39BPQ2NiRNaKmqaQsHm7nsuZdkVLQghmDmrms/89f1s33aY+fPrKBQcHvjVJmpqSvj9P7iW%0AYNBESqiojPLv//oobW2dLLtiOpqucvvti9m3t5f7vv8i977jcn78o7Usv3IGK1fOHN8BNTWX09hU%0Axs6dR9jf3ssllzQSix9jS5XyLqay4i8Jvg0hXruPSgAhzWRpoonqQJH2rSlk0hSa+Fxbo5W0RisB%0Axk1BAOX+ojKeOfYbQFUgym2B+Sftr9QsXntt1cQs6+XlEws1lZgnp58+l7A8m+2j7XTnB8m7Ft25%0AQaJ6EFd64/b25lAN9cGKIgusalLlS3A414crXVRZPOdQto+DmS5STpa+/DCWZ1Pw7NN1PQEzIw0k%0AzChrB9toCFbRlRvgYKab35921zm1+3fm+sk4ea4sWzAeZaSdUEWxLlBBbaCc/z7wMJeXzuWSeCu1%0AgfJJ4xBCcO2Maezo6cNyXWZXlL1mdbFPhzeVMhBCQ9fq0dQ6Qr5bsN1D5ApryOafZij5ZRTxX/jN%0ApQT912PqC1CV+DknNlNUwZy5tePmFL+/KHh/8P0XGRpMEwgYbNvaSW1dCY2NZeNKqaQkyNx5daxf%0A204qlSceP7sPev6COqLRwFhynaCqKoZtORTyU/+wjqKsLELrzCqUMRtmPBYgGPKRThXJxUaGM7Tv%0A6yUWC/LjH60dF9PDIxnyeZvDhwZZdkXRZh2NBXj3e6/kn77wIP/yT7+mojLC29++FPMsIpmmaurT%0Atcozn3QOoQqFG6pnE9FfHaf/hQiJpCPbwzfaf4mpGLSG64noQfzqZE91QPVNEITFuV5ccFiezY8P%0APcHm4T3MjTZT7osT1c8+8imo+lhRtoAnezdwU9XlbBzeTUwPMyN8bkNu824BTaj41VPvPBNGlI9P%0AfxvrBttYN9jGM30bubRkFvfUXjMpTHX/wBDrDnXieh6u53FFY/2U6FjOJ95UyuAoigLRj6m0YmjT%0ACflvJVt4jmT6PkYzPySVewBTm0EocBdh/20oSvycTRwhBD7/xAkTDJq4rke+YOM4HtlMgUDQRNMm%0AfiiRiJ9szsK2z774S1ERHPv76Kr71SRw+Hz6xLBTIRCCcRNVoeCQy9v4CzZ9faMTrl2+YsYEs5MQ%0Agob6Uqa1VPD0U23cePN8ShO/WY6HJy3y1k6y1lZcbwRVieA35uLX5yDE+UsWOhFCiAkr/d8KSFg3%0A2MaoneYzsz9Aha8ER7q0p44wak904J/uLfQVhnmmbxPvariBVeVLUIXCKyN7ebL35bMajhCCJfFZ%0APNy1hk3Du3l5aAdLS+cQmuRzGPseXmVeVcwIY0uH/sIItf7yk84xIQQJM8otVcu4qnwRm4Z3890D%0ADzM9VMfysmO7PcfzePnwkWKima7zQNsu5ldXEn2VhYLOFd6UygBAShfX6ydXeJlM/jHy1iZAJRy4%0AG58xn7y1keHUV8hbmyiL/l9U9dyEWUpPjq+gjyKdyqOpCj5fMcInHPGRTOawbXdClM3oSJZAwEDX%0Az37LePby79QfxdHsjFPBMDX8Pp3FS5p47/uunPRhHI0ogmIU08aNB2hr62TBwgZWP7OTpZdPo6Xl%0A1TF5etJiIPUdhtI/QghzLKmwgCezxAN3Uh75KEJcpBs5n1CFiis90m4On51hd6qDtuR+av2nDtk8%0AEQoKihBknTwZN0fSzvB038YJJiIpJZZn40oPx3NxPZecWxhzwmsoY7uOMl+chbHpPNz1IjnXYknJ%0AzEn9BVQTVajsSnVQEygDIKQF8KlGMcJNOrjSw/YcPOmRG3M664qGKhTqAxU0Bqr4RedqDKGRMGMU%0APJucW6AlVIumqBzO9jJipSn3xdGESnBsZ3RioIAQAlNT2ds/iF/XQPCGqMv8plIGRdqJDAV7D9n8%0Ak2Tyz+C43ehaA5Hguwj6VqFrTQhMIoF7yeQfY2D078kWXiAcuOOcjMHzPLZtPcSVK2ZgGBrZrMWW%0ALR1UVsUoLQ2hqgoLFzXwo/vWsL+9j9lzagAYGEixbdthZs2qJhw+fysEw9BwHZdcrhiC+moEcjwe%0AZPqMSra+coiBgTTV1UV7uecVQ0SPDy/t7Bzivu+/yJIlzbz93qV8+UuP8YP/eYE/+4tbJvlBjoaz%0A5gunNm0V7L0MpX9KIvwhIv5VKCKIJ7OkC2voG/1PQr4rCPmWnfU9XcTUIIRgaekcto3u4z/2/oyg%0A6iOqh7isZDYjdnp8EXHUuXx0WSEoOnxNpbhrLvPFuKHiMp7ofZm1g20Yis6McB2NgcpxIT9qp7mv%0A43EGCiMczHbjSck/77qPmBHi3rrrqPQXF3CqUFhRtoCn+jZwSXwm1f7J2bylZpTrKy7lmb6NrBvc%0AQUjz857Gm5gerqPg2fzs8NMcyHTTletn1M7w5b0/JaqHuK16ObMijYS1AO9ruoWfHHqSr7X/Ytz8%0A1RpuoClYhYZKd26AHx96EkmRjM6RHpfEZzLvOIe1lBJPSq5paWbdoU5G83munT7tdY8kgjeZMrCd%0AAwwmvzC2C9Dwm5dTEvljfMYlqErpBP+AEAECvmvQ0v+N7XScszEoqsLOHV18+1vPUt+QYM+ebnbu%0A6OL9H1hJKFQU8leuaOXl9fv52lefZOXVMzFNnfXr2nFslzvuvGRcmA4Npek6MkwqlWdkOIOmq2zc%0AcIBAwKC6Jn7WfgWAhsYydEPjxz9cw6VLm/FcyfTWSmbOrJ5yG6apcefdS/jyvz/GF//5YRZf0ojP%0A1BkcTDM6muV3P3gVZWURMpkCP7rvJRRF4e3vWEpVVYx3v2c5//yPD/PgrzZx7+8sm7ALmj6jknze%0A5gffe5E5c2uxLIdLLmmitu6Y2cl2e9HUBPHgHahKZOxojJhyC6PZR7CczrN+Jhdxdqj1l/FnM36H%0AvsIwAkGZL44CJO0suqIhELytrhgCrYwrA8GNlUspePb4OffUXcPyxHyyboGoHqTUjLKybBFlZnFx%0AEdB8XF95KY430WyqCIWoMdE8F9YDhDQ/yxPzxqN7joeuaNxZu5JliblknDw+1aDKVzr2m8ryxHwW%0AxyeyEgghqPYlxv/fHKzmT2bcS39hhJybx1B0EmYMQykK8kXxVuoDlSSdTLFQlOanzIyPhfoWMZzL%0A8/DO3QxksqhCoCkKz+47wDsWzXvdFcKbShm4Xh+uN0w0+H6CvmvR9WYEp7YhCzQ0tQZVLTtnY9BU%0AhbfcsZgjnUOsfnYnpqnxgQ9dxVVXzxofRzwe5ON/dAOPPrKVjRsO4roeDQ2lvO/9K2gZCysFaNve%0AyQO/2oTnSlRNBQk/+fFaFEXwltsXs2JlK4auMa2lglhsomIIh320tFSM5xIcRXNzGR/+yDU89eQO%0AnnqijUDQpLzyGLFbRWW0mCx3nKlHUxUaGsvG8weEEMyaVc1ffPJWnnyijVe2HMK2XWKxAAsXNhAM%0A+pBSsntXN8PDGd793uVUVcWK182u4W1vv4x169rp6hqmoeHYxzZ/fh0f/NDVvPDCbp54fBvhsJ9Z%0AsycqKU1NoAgDz8uhiPC4U9KTeUCia6cvIn8RvzmEEESN0EkE8rE5eNQUc/w1Fb6SCccMoVMfnOj0%0Arw8eSyws7hZOzRYgZZFmxpEuawa2EzfCzImemq7aUHTqApMTF1Wh0hQ682JICEFA89FwikAFXdGo%0A9JdSeZrqIGHTYFVLMw/t2M2yxjpChsGz7QdwPO+M/Z9vXNBEdSfC8zJ4Mj/lKCEpXRy3F0UJnxNO%0Am21bD/O5z/ycv/r07Sxa3FA0mSgCw9RPmYFcKDhjGcMaqjoxA9myHCzr5LVeDUND19ViolLOxjDU%0AsQzl4vWO41IoOBOygo/vO5PKMzKYpqQigmnq45nAluXguhK//1j47dE+VLWY+3D8cdeVWFaxSpqm%0AKeO/F9tycRx30hiOZmqbpj7JP1J8Jjae66FqCoahY7n7cNzBsT5tBtM/RFVChP2r0JQorpcilX8W%0A10tRHf8cunpiyOxFvBmRcfI81PUiXbl+diU7eGfDDawsW/iG52JyXI8fbn6FsmAQU9PY2dfP+5Ys%0AOm2xqNPgIlHdyaAoQYQMADaeZyE5WVSOQBEBhNAQQkXXpm4eORtomnpaHiEhBKoqCAROPQGOCnzH%0AcvA8iW5qeJ4s1hMQ4DoeQoChq0hXglYU0I7tIj1JIGCM/+25HoqqoGoKjuWSHEyz6ek2bnnvCjzX%0Aw7Vd9KMKCQ/HdhECVE3FdTxUBXR9YmlLIQSaJtC0yWGFQghMU8M0J08xTVMJhU7+bBRFjGdqH8Xg%0A6H0kc08X26WoxD2ZJ51/EYQK0sWTBTS1hJy1Fd2/6pTP9EJDcbFmAQqgveEF3VEUx32UHmZyfZGJ%0A57qAy9nm/6hC4FMNEmaMD09byPxYywXxfFRFcPPMGWw+0kXWtrltduvFpLNzDSldctZ6UpmfYzv7%0AkUx2RCoiRFns8xj69NdhhGeP/q5hXnx4C7qhcdl1c+nY3UVFXSmm32Df1kNoukbXwX4c2+WSq2cR%0ALQ2x9rGtFPI2c5e2EEuEWfvYVjRdpWl2DYnqOC88uBkrb2FbDgPdw6x/Yjuu4zJnaQt9nUMc2d+H%0Abqj4Qz4uvXYuG55uI5fOM21eHfMun45QXtsPriz8QeLBt07pXEM9P8r9fENKCTIHQkGckGmdT30F%0AVW9F9932Oo3u1cHOP4rntGOGPgacXNhJKXEKz+NYG/CF/xCYevCETzW5o+bCq1gohKAsFOSG1jeW%0ADHpTKYOCvZO+4b9EyiyGNh1FxCedoygBOE9Zqj6fTmNT2WlX+2eLzGiO9EiWRVfNJFISYrgvSXjM%0AcTzYPYJm6FQ1JIglwmx5YTehiJ/ew0OE4wFeeXE3l147l6G+JHf//rX4gyZrH91KRV0Jieo4G55u%0AY+uLe6isT1DdVMbzD27CFzQprYySGs6QS+fZvHonHbuKCmjLC7uZubgJ4zWmvja0OgzqXtM+X3tI%0ArNz9qFormnn5hF88Zw9i3Fl+4cBzu3DtvRR3B6eGUEpRtWbg9c/C/W3Gm0oZZAurkdKiIv5v+IxF%0AnHRyCYHg/PDXNDWX8bnP3z3JzPGboHZaOVfcvID1T25HUIxWsvI20iuyf+qmjqqpGD4d6Ulc16Oq%0AIUHr4kaCET+FnEUsESYY9qNqCq7rYvh1DJ+Ooirj5ifd1Mbt9MGIH8/1yGctHMelrCbO/OUz8AVN%0ANOP1/WCLVBuj5O2dON4IJ7qb/MZcTO3CoSgv7giyeO4R7Nwj4PPGBL+OojVy7BOVSG8AzxtGKCGE%0AUjHmFxNjbWTwvF5AoCgVIAJnNJlIaSHdfhB+pEyiqJVIbxiki1CrEEJFSgfpDRePCxVFKYNxx/1R%0Ac1Aez+0DmQcRQFHLYfwbk0gvieeNgDBQ1Mox/iiBlAU8p6NYnc5YwvHfq5QWntuNopTjef0gCwi1%0ADHFcbXMpPaQ3gPRGitxjagWgXhCmojci3lTKwHX7MbRp+IwlKMqZia7ONTRNJRw+t/32dg7Rtr4d%0ATVcJRPw0zqrh5Se3o+kq0dIQtuWybc0egpEA85fPIF4W5qVfb2HH+nZaFzcSjgWJlgTHk9JmLGzk%0AuQc20rW/j2DEz7xl01n3+Fbatx9m7uUtpEayBELFaCDd1Jk2t5ZNz+5kx/p2GmZWU9Vwbp2zyVSO%0AgcE0DXWlkxzdJ4Mn03SP/C3pwjpA4nk5VCWC4w1hqDVUx//vBaUMABxrA1buf3Gdnci8jWO9jFDi%0A+CKfQIhimKVrbSZnvYKUaaRMYwZ/F913KwCe004h/VU8bwhwUdRqfKE/BrX69LZ6t49c8u8QShmu%0Asx3NuBLPPYR0u/FFPoVmLMKx1lJIfwdwQNoItQRf+JOoWkMxCMI9TCH9n7hOOwIFhIYv9EeoxmXF%0Asbld5JNfwPOGkDKJbl6DGfowQphIL4WVvR/HfgVFKSUQ/1fAP3ZdL7mRv0TV5+G5+5FeBqGE8EX+%0AD6rWiJQudv4RrOzPKS4IbHRzFUbw3VzQRRxeR7yplIGmVpG3XkHKPEcn1YWOqoYE19xzKaqm4h8j%0AhKtqSKCoAlVVWf3LDVxyzWxa5tXjDxXZH29570psy8YfNBGKQrwiMm7nr2pMcMcHry4mxmgKhqlz%0Ay3tX4Doe/pCJY7kI5WjdaIluaFTUJ7Dy1iSajXOBtl1dPPrkdj71Z7dMSRnk7b1krC1Uxz6L6w2T%0Azr9IefTjpPMvkilsOqva1q5bNF8oinhdV5OauQxVayHjHCgKefNqQIA4Noc9twN/9B9R1Bqs7E+w%0AMt9HN68CoZNPfxVVa8AX+BRIi1zyCxSy38MX/iSnM71IPDz3EKb/TlStkUL2pwRi/4iV/RGO9TKq%0AvhBVm44/8ucIpRIpk+RGP4OTfwol+LtAgUL660hvmED08wglgfRGUY6rO+G5hzFDH0EzluJaL5NP%0AfRHddwOq3opQSvFFPoGV/Ql2/oki38n4a/Bwnf0o+nT80b8D6ZAd+Uvs3MOo4Y/hOfsoZL6DL/Qn%0AqMY8PHsPueTnUPXZqMblF3cHrwIXtDKQ0oPjIoYC5grSuYdIZn9COHDPWGH0EyeF4ELaSqqaSvi4%0AHAIhIBg5JiTqplcWzUDHHfMFDHzH+S3U48i1hBD4QxOddL7AsZWU4ZsskE2fclbEcmcDyypSchhT%0ApOBwvCF0pZyQ7wqyhU0gNEytESNYQ6aw/qyiiR5et5Pdnf1Mr0nQWBGnsiRMNOjH0NViHYLXYI4U%0A+zCQShCEihA+xHH1uY+GfmvGclS9SPOtGZdi5x9EyizSy+Ham1HUcuz8o2NXebjWljGH9Bm4k0QA%0AVZuGJ0wUtRxVa0EoFUgvBUiEEkN6gzjWOqSXBGnheQPFXtx+XPsVfOG/QNFmFu9lLGfn6LhVvRXd%0AXFG8J2M+CBPpjRx37yacgnZcCD+G7zYUtQopJao+B889DIBjbUR6w3jOXjz3YNHkJXM4dhuqcflJ%0A27uI0+OCVgaWs5uR9H+NhaYdhWQw+UVS2V+ia/WTeGoU4Sce/gN07c3hkJx5SdPrPYTfCNMaEzz3%0A0m66e0apqpyovI/K4uOFsiJMJDZSWqhqFMcdwPWSqEoEgYbjDky575xl81LbQR59eRcAsaCf6tII%0ALTUJptckaKiIUx4LEQn6MLTXdwEhjk+MHM+hkUgvjZR5pDcy7qZVtHoUdRmcJBN3UrtoxfBcFIoR%0AP+pYnogH2BQy/41TeB5VX4SilFI0yYz5aWSu6F9QSk6d2ClixwVsHGW9mmKClTAnOs6FBmPfuvQG%0AiyHFY34SAN13I6o+e2ptX8QkXNDKwPOS5K2tICcmZulqLVIWsOy9k65RlBCezALHEr+mYiYoJlgV%0AJ/GJyWGeJ8favjB2G28kqKqC32fwD//+CHNmVeP3HVslNtaVsnL5RLOPoTUAHrbbjTH2nnuTX8ZQ%0Aq8na24kF755y33deMZerF0yjbzjN4f4R2rsGOdg7xJodHTyxcQ9SSkJ+k6bKEj52x3LqymPn6rZP%0Ag1PlX55C2CoRhIig++9AM5aNJ/ydHU7etnT7sXMPYYb+AN13E2Dh2JuOXSWCIDSk14OU8yZQVJ+p%0A7d8UilqJUBOYoY8hRGTCfV8ou/43Gi5oZeAzFlGT+DFnk8AsEChKkX6hs3OILZs7uPmWBWcsNJ/N%0AWjz+2DY6O4d4x+9cTllZccUipWTb1kMUCg6XLZ122jYuYjKGRrI4rkdVZZSh4QyQGf8tchLCPkOt%0AojL6V+haDaqIUBb5EL2jXyHlPUfEfx1Bc/GU+zYNjQojTEU8zNymSjwpSWbyHO4fpe1gD1vau9i0%0At5PuoSS/s2rReVUGRertOI61HkWbDigoajVnCrdU1Co083KszH8j0BFKDM/rRSglqNqs01575kFp%0AgI50u5DuERx7PWgYXwAAIABJREFUK661FcVf3FULtQzNWEYh871iFJFSgfSGUNRqhFp72qaLgruA%0A9LJFk5S08LxBFJwzm7YA1VgKmfuwMt9F990IeHhuN6q+EHGOGIh/23BBKwMhDLTf4MWn0wU6OgbG%0AV/ang99vcNXVM/nG154if0LBmJqaEtw3ALfIhYjZrVXMmnGqojQn44zXCfkuG/877FtFwFiMxC7S%0AkJwiuelkcFyX0UyenqEUB3qG2HWoj71HBugZSmI5HiG/wfzmKmY3VFCTiJ65wd8IPszQByikv0Vu%0A9K9R1AZ8kb8srnqVcoRyXP/CHFMUGkIY+EIfp5D5Lvn0v4F0EEoYI/BeOIMyEEJDqJVj7fiLjl8h%0AECKGEB5CSWAG34+Vux/HWoOi1mME7gQxxlGFjhn6MIXM/1BIfRVwEEoUM/RRVLW2GAaqlnHsPWrF%0AcQsfILHzz2DnHkJ6/UiZJJ/8OxS1Dl/4jxBoKGrNBH+CUI7lDSlqHf7oZyhk/gdn9LOAQNEaUPU5%0A5+Bd/HbiTcVNdLbYubOLRx7ewvIVrVgFm5kzq0mUhSkUHHbt7GJ0NMu0aRVU18RRFEE+b/PlLz3G%0A77xzGXV1pUgp2b+/j4MHBpjWUk5jYxlSyvHrR0azNDeXU1tbQm/vKMnRHENDxQIgc+fVnVeq6gsJ%0AR8t0WpaDYWioyvF+g8mcTiceLx6TwNk5ff/3+W385NktjGbyGJpKeTxEU2UJsxoqmFZdSnVJ5DX1%0AFxTzBYo+ACHMsRWyQMpkUckJ/5g5xEbK1FjM/dF6GC5SporKQPhABEGm8bzBU/ZXtMcrCBECPKTM%0AIUQExsyoiAAgj7WrhABZtNsfl8cwsW+z2DcCZA6JfZwZxy3eiwgCOsgsUmZOGJU6JvQl0hsdM4Np%0A47kU4B3nR5BIWUB6mbH7CXEm6os3IS5yE50rHDzQT0tLBal0nle2HOKDH7qaxx/bRn9/kpraEn70%0Aw5d457uXU1MzOZsZijuGfXt7GB3N0thYhudJHvn1KwwNpmloTHD/T9dx991L2L+/n8ce3cp1189l%0A375eOjoGuPcdF0PgpJTsbe/lV7/eQk/vKB98zwpmtlaxfuMBaqpi1FbHTxD8BXL2Nnz6bFQliOtl%0AGM0+gu12EfFfi0+fNSWSQmDcT9BcXcLKedNYOK2a5uoSSsIBDF0rujtfw/cjhCgmdBE+4Xj0hL91%0AhCg54Zg6npNwFLa1FSvzA07lsNX9d6P7bhi/R3F0FS6OZ8AVk/o/UfycrO/iD4EJpxbPO+47EkEE%0Ap6ZhF+rEinmTzUeiGH2lXlxUnQv81iuD2rpSbrhxHslkju98ezXDIxk2bNjP3Lm1aJpCKpVn756e%0AkyoDIQTV1XEaGhJkcxZQ9C3s3HGE3/3AVVRWRSkUbDZv7iAWC9DaWsX1N8ylrq6ERx/dWgyrfoPp%0AgqMrb9vzyNk2tuuhCIFP1/Bp515A9g2k+Pp3VlNbEyedKZBK5xHArj3d7NzdxfvfuXzC+QXnIF3D%0An6eu9N9QRDPDmZ/Tn/oGmlJOKr+a+tIvY2g1U+r7lstmEg6Y7Ozo5bmt7fx6/U5MXaM2EWVWQwWz%0A6stprIiTiIUI+owiQeAFBM24FE2fd+oTxMXkrIs4ht96ZRAIGCiqglDGIoRkMcLFNHX8foMbb5pP%0Ay/TJHOinghBFYemNCVXPk+MCPxgq1lZQVGXMMFY0bbxRIKVkIJvl8b37eLGjg550mrzjoAmFqM/H%0A7Ipybpkxg7kV5ajnqEzf3vZeYlE/H/vQKv7x3x8Bis+vtjrO2g37J51vu90IYaKpZbjeEMPZX1IW%0A/jAR/w0cHvwTctb2KSuD6bVltNQkcFyP0UyeI4Oj7OscoK2jlw27D/PYy7vxpKQmEeGT915Dc9WF%0A5ZgUwjhlDP9FXMSJ+K1XBkdl8VGR7A8YLF06jYMdA2i6im27zJxZxfBQhp07j9DXm+SVzYeQnqSq%0AOsae3T3s29eLZTlsfeUQM1qrWLCwnoce2ERtXSm7d3Xztrcvpb29d7wPcXyHbyD0ZTJ87qmnOTKa%0AZHFNNZfW1hLQdWzPpS+dYWtPD6v3H+Avr1rB1U1N52SH4LoSwyzWhj4KKSUjozkCJ8l4lrgIYaKg%0Ak7ZeRso8Ef+16GoCTS3F8Yan3Pd4QpeqEPIbVJdE0FWVaMhPIhKgraOXtoM97OzIkx7b+V3ERbxZ%0A8VutDGpq4tx084LxIvV33nUJoZCP626Yy/79/QwOpIjHg4QjflKpPIqicMedi1EUBdeTSFmkNFi4%0AqAFJ8f9CwHXXz6V9Xy8jI1ne9Z7lVFZG8QcMCmO1fauqY9x226I3nL/g+YMHGc3l+dJbbqUhFptg%0AFpFSkrFtvr5uPT/f3sbldXXnpExfc2OCXz28mede2kMmV2BwOMNL69t5cvUO3nPv5FrGulKO642Q%0Ayr/AUOYnhMwr0NVKpLTxZA7lLFbCB3qG2LT3CPuODNDRO0zPUIrRbA6BIBr0UVsW454V85nVUEFT%0AZcmZG7yIi7iA8VutDCIRP5ExGgfTVGg9rg5wa2sVtB4roVhaGqJ0WcukNuYvODkp2qzZE00VR0tG%0AAoTD/nNOaHcu0JvO0BCPUROJTLKPCyEI6joLqirZ0t2N7brnRBnUVMV5211L+OkvNnCoc5COw4ME%0A/CY3rprNkkWNkxSmT59O0FxC18jn0dVKSkLvAFQcrwfHHUHXTh/ffjweXruT+597hXgoQE0iyor5%0ATcysK6ehIk5FPEwkYKK/zpnHF3ERrxV+q0NLL2IiHtuzl6+uXccnVlzJwuoqArqOKgQSKDgO3akU%0AX1mzloCu89lVqzDOkKg3Fcgx30kqnae3L4njuJSWhCgtCZ2UuK5IoJfDcg6jqiVoSgIhxBit9V78%0A+pwpM9buPTJANm9RdRwn0VG8FgrAsV2Swxk8z8MwdcKxM9NOX8RFnIBzNmEuKoOLGEeqUOA/1qzl%0AiX3tlAb8JAJBDE3F9TyS+QI96TS10QifumolLaWl501wHZ2S51suHp372bzFwd5h+kbSWLbL/GlV%0AVJVEkFJiO0UunPOxQxjoGeVHX3mcg3t6qGsu52N/ew+68Vu9WX9V8DzJ3oN9qKrCtPrEq3pPvQMp%0A2g/1M39mDaHAqaOsHNejbU8Xw8liLkY8GmTu9KopMe6eJ1zMM7iIc4+QYfCny5dzw/TpbO7q4tDI%0AKBnbwq/ptJSWMq+ygkVV1cT9vnMmGJPJHNt3dbFkYQO6rrJtxxGeeKaNxvoEN18/7+ROZFnkJspZ%0A27DdfjQljt+Yi6HVjSdhTQUS2La/m+88up6t+7tJ5QoYmsrfvv8mqkoiuJ7kp6u3cqB7kI/duZyS%0AcOCMbZ4NSsojfPBTb+HXP1xD28uTI6cuYmooWDbf+PEL+H0Gn/34zRj62Yu1rbuO8B8/WM0XP3U3%0ALQ1lpzzPcz027ehk664j7O3oY3pDOX//52/Br174UVsXlcEFhKxt80pfNzuH+klZhVPup/y6xj0z%0A5lLqPzvhJcbyCRZXV7G4umpC8+K4c84l9h3o48FHtrBwXh0jyRzf/O5qGusTrH5xN+GQj+uvmT0p%0A2ziVf46e0X/B9UZQhB9P5lGESXnkD4kF3jJlhbC3s5+/u+9JBkYzzG6oQFMVNu09Mn7fqiII+HSe%0AeaWdGy9t5bKZZ180x3M9eo8M03VwANd1KS2PUj+9At3QUBSBP2iesk6E9CR9XcN07i+uehtaq4iV%0AhorZvJ5kZDBF5/5+suk8kZIgjTOq8AWKGbiFvM3+HUeob6mgt3OIwd5RSsojNLRW4bmSfds7qaov%0ApfvQILlMnrqWCsqqYuOEb8nhLEcO9JEayRKM+GmcUUkw4h//PZPK07Gnm/RojkDIR01zGfFEeHxs%0Ag72jHG7vw7IcYqUh6qaVEwidn+Qw09D5wFuXoWsq+qs0XUqK9TvOZKLQdZX33bWUXN7iC994gnQm%0A/6r6eyPiojK4QJCxLb748ovcv3sbacs6JTulpii0xEu5oXH6WSuDoxjPSP2NRjw1DI9kKYkH8ft0%0Ann1+F5Gwnz/44DW8sHYvW9s6uf6aiZTEjttD3+iXifivIx64vchC6+VI5h6nP/Ut/MZcfPpkR/+J%0AcFyPB9fuYCSd49PvvJYr5zaxo6OXbQd6xs8RQoznFhzoHjprZeA6Hqsf2sxD33+RUKRYdtT0G/ze%0AX99OacXpuY6klGxZs5efffMZwtEAVsHGdTw+9Om3UNtcTqFg8+OvPkV/1zC+gEFP5xCzL2nivX92%0AE4apkxrJ8N//9DCzlzTR2d6H67gkqmJ84C9vI5+z+PYXHqCirnhv2VSOQs7mQ5++nebZ1Ti2y4Pf%0Ae5592zsJhHwM9IxS3Zjg9z59O8GIn3Qyx3f+4SEGe0cJRwOkRrMsWNbCnR+4ClUVHNjdzXf+4SH8%0AQRNNU0in8tzzoatZuPzMBeCllOQLDrbjEg6a5AsOuYKNrioEA+YEZmDPKxILuo5LVVkE4yQmtky2%0AgKIIFEUhV7AJBUyEgHSmgK6p+H36pAVOvmCTy9voukrAPzHZUAiBEEWloKlnZjouWA65vI2iCIIB%0AE+31MyedEReVwQWCDT1H+OmubcR9ft47ZxFN0Tg/39NG2rJ41+wFDOVzPHNoP92ZFJ+49EpqwhdG%0AAXXT1MgXbAaH0jz30h6uXjETv1/H79cpWM6k8/P2PhAKidB7i8R0QoAKJervkMq/SM7aMSVlkLds%0Adnb0Mb+5iivnNuE3JwsFgKDPQFcVRl/FCrD70AC/+PZqbnv3clbethBVU8hnLUKRMzu406M5fv7N%0AZ7j2riWsuGUBtuXwtc/9gofvW8OH/8/tmD6dt390FYGQD8PU2Lqune984UGG37OcitoSkDDcn8LK%0A23z8/70Vf9DELjj4Agb5nEU2XaC8OsY7PnY9ruPyjb/9JY/dv44P//UdaLrKbe9ejm5o+AIG+3d2%0A8ZW/vp/uw4O0zKlloHuU9rZOPvq5u5kxv458rliT+6ig3rP1ECD5g7+5m3AsQDadxzyLKnlPvrSL%0ADdsOcc3lM/j1s9vpG0pj6CorL23h7hsXEhijOc8XbL7+w+fZ19FPJmexZG49f/q7qyb4mu5/dDOW%0A5ZLOFti+p4ubVs4m6Df41VNbiUcCfOzdK6mrKrILCCHYtusI3/3ZGrr6Rgn6TW66ajbXL5+JeZa+%0AHMf12LCtgwee2kZPfxJVVZjdUsnbbl5MTUX0DRkocFEZXCDY2NMFwKcvv4obGltQhGDbQC+Hk6Pc%0AM2MOqqJw94zZfOaFp7h/93Yuqagh5ju2ZfakR/vwEAeSI+MMq60lCZpjx+Lns7ZNzp7IyHoyaIpC%0A2DTPCT1DS1M5//vgJv7mHx/E79e5bHGxWM+hziFKSybz1kgcBGqRcfP4FdvYMZisQE4GT0oKtkPY%0A7zvtas1xXFxPTkiKmyo69vSgaSqXrZqNP1h0Shrm1MJx+44M07G3l/VPt437E44c6CcQMrEtF91Q%0ASY/mWPP4dob6kwz1Jcmk89jHKVDD1Lhk5Uwi8SBCiAl9G6bGrMWNmH4d0Jl7aTNP/3IjhZxFIOQj%0Amymw9ck2+rtHSA5lSI1kscbYeksrI9RPr+S+Lz3GshvmccmKVsprjnFITZ9bx9O/2Mh/feEBlt80%0An7mXNmOYUxc1qUyBlzbvp7t/lOuumElVWYSN2w/z/V+up7w0zA1XFtlYfabG++++nMGRDF/67jMM%0AjmQ4Mat/JJnjpU37eetNi3A9j+/9Yh2XzK3n9lXz+eFDL7N6/T7edfulQHEX8ejzO7nhypncsGIW%0A67d28K2fvEjAp3PN5TOmLMCllGzY2sFXvr+ayxY0cOOK2aQzeR54ehtf+u4zfPqjNxKPnlv/07nA%0ABacMBgrD9OQHmBNpKYYUSo9tI7sZsIa5umwpmnJ6m2HBtdg6upuFsVnoyuTbT9kZ2tOHmBdrRT0F%0A4ZkrPfakDtAUrMWnvjb8Lr3ZNAl/gAXlVeNUEH5NJ+842J6HrqpUBELcO3Men3rucbYP9HJlbcP4%0A9YeSo3x50xoao3FMtXjf5YGJxF8/397Gj17ZiqYoRRvqKcYyraSEv7v+OsLmb37vFeURPv7hVew/%0AOEDr9EriseJH0liXoPIkphRTa8D1UoxmHyfiv26s8plFKv8SttuFqZ/ZFAFgaCqVJWEO9AwxmsmT%0AiE5WPJ4n2XawB9t1aaw4OVHh6VDI22iGim6cvR3bKtioqsKsRY1ES4vvad7SacRKQ2iaQnvbEb72%0AuV+w6MoZtC6sJzWcZeemgxPaUDUFf/DkLJ5CCDT9WISU4dNxHQ/P8zhysJ+vfubnNM+sZu7SadiW%0Aw/YN+8ejvMLRAL/313ew6fndrHliG8/8aiO3v28FV948H0VRaJpVzZ/8w72seWI7D33/RR7/6Xre%0A94mbaTouj+eM92+53HndAm5aORshYF5rNa/sPsKGbYe4fnmxxKaiKFSWRYhHA4SCp56L0bCfm1bO%0A5lDXEM+t38cVi5tZtWwGG9sO0dkzjDe2OJISblwxi7uun48QggUzazncNcxjL+xk2aJm/FMs/ZrL%0A2/zyya1Mbyzjw/cuxzemhGORAH//9cfYtqeLlZeeeff6WuOCUwYpJ8Pu1H40oVLhKyWmR6gLVNGW%0A3IvEQ0qFgcIwg9YIlb4EUT1MysnQne/HpxiUGDH2pw8xOzKNvsIgZWYJlmvRle/DUAxMxWBXaj8+%0A1SSqh6nwldJfGGbYGqHEiJEwSxgoDJNz8wgEtufQk++n4Fr4NR9VvjKUKbJmng2Oxvsf7zWOmz6G%0ACznSdoGAXjRzVIciCASHU6MTru/PZZlXVskH5l0yvqI/UUTURaNkbZsbprcwr6JiUn9HEfX5MLVz%0AM3WEEDQ1lNF0XASHlJIrxgoFnSjIDK2ektA76Ev+B4OZ+9CUGK6XxHEHKQ29C5/eOqV+TV3jqvnN%0A/OvPnuNbv17L265aQLZggZRYtsNgMsOGPZ388KlNNFeWMLep6syNnoBEZZRMKk9/98gE5+vJ7utE%0AxMvC+EMmdS0VLLpyxiQfUdvLBzD9Om/7yDWYfoNt69pxnanX1LAth/6ukbG8DejuGCRaGsQwdfZt%0A76SQs3jrR64hlghzYGcX3gltR+IBrr59EZdfN4eHf/Aij/1kHUtWzsQfKtrkqxpKueuDK7n69kV8%0A/W9+yfMPv0Jja9WUV9eRkI85M6rGTU8Bv0Es7CedLZw1wWMk5MNv6vhMnYDfoDQeRFUUfIZG3nLG%0AZ7jP1JjRWI4yttiKhHzMaCpn7ZaDpDL5KSuD4WSW/YcHCAVNvvK91ePHR9N5cnmbzu6pU6a8lrjg%0AlAFAb36QCl+CbaO7eUv1KkzVGBfAQ9Yoz/avp8ZfwY5kO1eXX8bqvvVU+BLEjQhxJJ6UbB7ZCRJi%0Aepin+taSMGPE9SiGodNXGGTQGmbzyA5uqlzJkDVCd66fDcPbuafmRiSSrSO7aQ7WA5IHu55mQWwW%0AHUNHuKlqBSXGua+IVReOMlLI05NJUxUsRm00RuP0ZTLsHOynzF9c2Y7kcxRcZ5JzuTIQoiudYl33%0AYeKmH0RxZ5A4zsl8RUM971q4gNUHDvCO+fNoLnl9KBiEEGRzFv0DKeprJ9bXFUKjJPQO/MYs0vk1%0AOO4AqlFCyLycgLloysVthBBcs7CF3Yf7eWDNDp7beoCQzyCdt/jeExv4/hMb6RwYpTQS4Pduvfyk%0AO4czoXl2DU0zq/iff3mEa+5YjOnXGe5Psez6uURLQ4wOZRgZSNHXNUw6mePAri4i8SBl1XESlTGW%0A3ziPn/znUwz3pwjHAnR3DDBtTi1zLm0iURVjZCDNpuf3oJsaz/xy43hZ1qlASsnzv95CKOrHLjis%0Ae7qN2969HMPUKSmPkMtabHxuNyXlEV58dCv57DFupkP7etny4l5qm8sQQtC5v5/SigiqriIlbHh2%0AJ0P9SSrrSskkc6RGMiSqzq44kK6r+I8zawmKjttXkxalKsoYgWTxn3aUZFGICe0pijLBNyAE+H06%0AtuOO55tMBZblULAcSmLBIinlGOLRALdePYfm+sTZ38RrgAtSGfx/9t47zq6rPPf/rrXb6WfOdE2R%0ARhpp1LssW3JHbnIFAyaGBAKkQHIhkITc8EsuCQlc4gQI3IQklwChBUIL5Rpj3C0by3KRZfU6kkaj%0A6fXMqbut3x/naDRVM5JGtmT0fD4u55y911p7z97rXestz1MfmsUVieX8OPMoGTeLOSLHtyffR9yI%0AcGXZSn568jFOZjpwlMu60mUYQifj5ejO9zHgJLmv/nZs3yXn5VmXWI4pDbrzfdQEKlmbWEZvfpB+%0Ae5DjmTYMoTPkpHGVR5lZQlgPQtGVUmqWsDaxlEFniJSbvSDGYGXlLHyleKG9lVWVsxDAorIKYpbF%0A5178FV2ZNCHd4L/278JXitmx0WNwlU/GsfnRgT3Dq/rb5i7g+vq5w8eYmsY7li/H831y7vR87xcK%0ArSf7+Pkju/jIB28a95sUJiFzHSFzLQWufsnZCttAITj8gbs2sHh2JQ+/dIBjHf1EghbdA2lKIkFu%0AWrOAe69dzpI5VecUHwlHA7z3z+7gqZ+9wnOP7ML3FHMXzULTNVCw8/nDvPjkPrLpHKFIgJ9+/Rmq%0A68t42+/dQCBkce/7b6CytpTtzx4gn3WorE2wspiRs+baJrra+nnmoR1ES0Jcd+dqqupLhwO1hqWz%0AcNUcwpMEq62AyeprFrLrhWaSfWlue8dVXH3bCoQULFw5m3vecy3bnzlAMGyx6uomyqrjw4HvQMik%0At3OQvS8fLTDMzqvgTW9ZNxwXCEYsDj52gu1bDmBaBtfdsYrrz5KLq0CVfta3fOK2xrYzSbuu55PK%0A5Ic/+0qRTOUIWPpZBZADlkEoYLJiYQ2/+46rx8S2Ll6N5kvSGHTlejiUOo5CYUiDvvwAKTdDrz1I%0AzIiSdAquJFd5lFul+MnDHBo6RsyIEjcilFklzI/M4eX+PVxZtgIEHBw6SokZQxcautSHVyJpL0tP%0Avo8V8UUcHDqGQtFvDzLkpOm1B4gbUXRRPB4mXboopXCUM27FLgQYYmp1piVlldy7YAlzRkzytZEY%0A9y9ewf95eSsf3/LI8DN+Z+MiVlSMpt2eEyvhk9dswva84SEGJnD1RC2T37liHdoFfGBdz6ejY4Dy%0A8iiu69NbVH8bieMnesfJi56Cr3Jk8jvJ2Nvx/H40GSdoriRkrkYW1cCmAyEEkaDF7Vcu5oZV8+kf%0AypDJOwggGgpQGg2eV+WxEIKyqjj3/s71BReOAqnLYdfHxluXc9VNS8edc8qXH4xY3Py2K7jxnjUo%0ABZpWoD8XQhCKBHjzb1+L5/oIKdB0ybrrFw1XwsYSYX7vL+8pGJ5J0Li0lje/9zqUUmi6NjwuK2hy%0Ay33r2XTvOhCg6xqe5w+7TyprErznTzbje4UH6dQ1nbpPy66Yx+LVDfi+jxBiVNsXM3J5h1f2nmBZ%0AUw2GLunqTbHnUDuNsyuIhqdfI5GIh1g8v5qXdrew+fqlzKkpRQjwfEU6axMKGMgpYpuvBy45Y1Bm%0AlrC+dAVpN8M15WsxpUG/k6QxPJuefD8LInNYk1hCV76XjWWrqQqUcX3Feo5nTgJQYSW4onQ5c0K1%0AHMucRENyQ8V6jqZbwRHMCdWwPN6ELjWWxhZQZiXQkGT9PNdVrMOQBiezncyN1DHoDFFmlrCyZBG6%0A1Fgca6TEHJ/SmXHT/Kr3aZpTh3DU6RW3ABJGKffUvp2wfmYR8Lhl8fGrrsfUtOFVqi4l71qykspQ%0AhGdbj+H4Pisrq7lz3kKi5uiAWsZx+PbeHRzu78VTPgLB2xcuY0Pt6Nx5IQT6BV65DCYz/MtXn+I3%0A77uKnr4UX/7GluEg2ylkszYLGsfrSPgqT1fy3+hP/xBNxpEihK+y9Kb+k3hwM1Xxj6KJs3PpCCEI%0AB0zCgZmvIi3kpQukOT6OpOsanGGyPjW5TkZRITU5yg2hj+FWmoraQow5Z1TbUo4as66PblvTNbRJ%0Amj9l0ODCTnidPUmOtvaRTGXp6U9j6BpPbjtEOGgyt66cyrIzv1NjEQ5ZvLy7hYGhLJWlUXbsa2Uo%0AneOOG5YO81b19KdoPtHD4FCO9q4kmZzN0y8cpiQapL4mQU1lHMvUue/2NXzuq4/zqS89zKrFtQQs%0Ag57+FOmszYfffQOVZdEpRvPa45IzBjEjwvKS0UHClSWLRn2eF6lnXqR++POsYAWzgqcDlE3Rgmtk%0AYfG/ESNMVeC0Hy9mRIbbAYjHR0f+F8caWRxrHP58ygA0hMczZiqleLn/BbZ0P87S2AoOpQ5QF5yN%0AFJLm1CGWxFZgyqmzcoQQE67kw4bJPfMXcce8JhQFAzHRVvTIQC/t6SGuqqmnL5cdbnMyuJ7P4b5e%0ADvX0knWdUXHkkmCQG+Y2YJ5jEDkeDfK777mOqsoYrW39rF05h7s3rxx1zMEjnbyys2XcuTnnIAPp%0An1EV+wjR4PXDFcjp/DY6Bz9PNHgD0cA15zSuiWA7Hp0DQ1TEwwTM82dpvRigGxrzl9cRuQjTGwGq%0AyqLF1flo//38ORUFOdLiY7u/uZP/93jBLVoSLcTBfv7kboQQ3HPTCirLItTPShAqFpYFLZOlC2YV%0AuIcEzK5JYNseQghK42FuuXoRN1+ziCefP8jOAycpKwlz/51rWbm4bvhdOXK8hx89sgPX9bCK7qNH%0Ant2HEIJNGxZSU1moIWhqqOQv/+A2nnj+IAeaO7Edj7JEmKvXNBK7QJXY54vLRHUXGJ7y+Naxr1Bu%0AVXBr9Z18p+XrrC/dyPzIQp7vfYa2bCtvrXsn+gRprjOJlzpOsqOrnfXVdezu6aQ2GqMjNcQ7Fq8Y%0Ad6xSikcPH+GzzzxbeInGTPrzShN88qZNM5Ja+vKOY6TSea6/erSBP3i4g4ce3c0ffWDTKKOVzD5B%0Ad/LLNFT8O5o8vbryVY6Wng8RC95CaeTt5z2uUzjW0cenv/M4H33rdSyZM33Fu4sZSikc20XXtVE7%0Ai4sBSilsONAwAAAgAElEQVQ8X+F5PuaI1NfTpIECQy+4ylzPx50ksKvrGposHKOUwtALwW3H9Uad%0AjwJdl/i+wvN9DF0b7l9KgV50y52C5/mTBpM1TY46vpCppXBcH1BIKce1NwO4TFR3KcFWNiVGAk3o%0AmNIk46YxpMGC6CJe7HuejJchJqdXMez4Hu2pIY4NDtCVSZH3PMKGQU0kRkO8hLJAaEJJyrpojJbk%0AAFXhCD88uIetbS28beGyCfvIex7/b/9+1tfV8v4r1hEeo1ugS0nYnBmXyqrlsydcCdTWJLjn9pXj%0Avje0aoQw8PwUUkSKL5bC99MoPMyz0DOYDrJ5h/beJPZZZJNc7BhbgHYxQQiBrolxhYBCiHEEdHpx%0A8j0TjFHuLUYFgkf+pmliON4yUf+nj5PTZig95SK0JnARXoy4bAwuMASCMrOc9lyhgrjCqmJPchcL%0AoovoyXdjK5vpbIyUUnSkU3xrzyv88thh2lNDOL6HAiQFF1JDPMFbm5bylgVLiJqjg9JVoQh3NS5C%0Ak5LfW7mOgXyO+SUTa/p6vk/atrlr0SIaSkouaPbDZC9WOGSNqj04BUObhaHNon3gM8SCN6LJGJ6f%0AZCj3NEr5eP4AyeyTAOiylKC5HCEkSincohKdVtS79v0zldYVkLWdwgryMi7jDY7LxuACQyBYElvO%0AgaG9eMpjcWwZ23p/xZcOf56sl2FxbBkhbeqAZ18uyyefe4InjjdTGQ6zsXY2NZEopqaRdhxakgPs%0A7+vhgW1b6Eyn+PDaDaNiDEIIDK2wEqqLxtGEZF9vN6urxhdTmZrG3ESCY/39BSqGKQi5zgfNx7p5%0A7oXDE/42p66MazYsGGWMcs5BMvareP4gGfsVBLJYbOgghEH7wAPDx4atK6gt/TQCk+7BNF97+AWi%0AQYt337yOaMji6Z1HeGH/iTOOr6t/iLzz+qbZXsZlvBa4pI1BwSeXR6GQYuY49mcSQggWRBYxL7wA%0AXejMCtTyG7Pfzf6hvUT0CKtK1qFNI83sqRNHearlKJsaGvnwmg3MiZVgahKBwFeKnOeyq7uTB7Zt%0A4QcHdnNzQyOrq2rozWYwpMTQNDrSqeHU1v19PfTnshMaA01Irppdz79te4GUbbO0qnKYwgIK6acr%0AqquHjcv5IJ3Jc/xE3/Bnz/Pp7ErS15/m3feP10AOmkuZU/7P02pbitBwEVr3QIonXzlMOGhy98al%0AREMWOw638YOnX8Uy9UkdrwVjeGls8y/jMs4Hl7QxcLxOTgx8FqUc6kr+lIBRP/VJrwN0qaMXb7VA%0AMC+8gHnhQvHQdA3YK53tREyTP1h1JYtKR6s5aYChaWyoqed9K9by508/wsH+XlZX1QxXHFu6zr/t%0AeIGSQCGToTebZUPNxPcr77k8caSZvkyWn+7dx0MHDhb8n8Xf55eV8sBtt86IMVi6qIaF86uHPysK%0AaaXf/eG24bz2kZAijK5V4rjtKJVjrIvN1OvRtfEVno01ZfzVu28pcBIlTgee584q5UNvvobAJGmY%0AB1u7+fovXzq3i7uMy7iEcEkbg5x7jL7MLwCfsvDdr4kxcP0hXH8AU6tGiqmDcEopBp0BgloQSytM%0AxKcmcsd3yLoZonpsSqPgK5+oaVERmlwnVwhBbSSGqWn4xR3ATXPmI4B9fd28ZcESrqtvAGBvTxdH%0AByfmSLE0nT+86krev27tpL+HjJkJQEopMccE2CxTZ8miGra9dJRbxugZOF47bf1/je22wAQiNlWx%0ADxEP3Tbu+4BpsHFpw7jvK0sirF9UP2naaNAyMM6BsXSmoJSLm38Kzz2KGdiM0Govyh0wgO+1Y2f+%0AG8iP+l4zr8Cwrj2LlhS+P4CTfRAhIhjB2xBierrW5w+F557AyT2Cps9Dt65FTOM9fyPgkjYGAb2B%0A0tBmwCdkTo+g7HyglE9v+qf0ZR6isezzmHr1lOf4+Py8/cesTVzJotjoatPOXDuPdz3MffW/SVA7%0Ac873svIqHjt+hM50iqpQZMIJQSlF80AflqbRWKSmNour94Wl5cwvKRuexJtKy6kOT1z4IqWgLh5H%0AKYXtebi+j6XrpzldZhC5nMNQarRWQN52eWVnC6HQ+IylvHMY222lJvFJDK2SsZl1ujZxUHwiVJVG%0A0XU5YfbVKZi6ds71FDMB5XeRHfwbfO84qBRW5COv21imgu/3Yme+j+93Aw4oG/CxIh88K2OgFLj5%0ALWQH/xohI0h9Lrq56oKNe3TfCjvzPfKpLyH1+URKv46Y4Qy1ixWXtDEwtCrmln4KACEuPJW0UjbJ%0A3HPYbjuK6acaJp1BbD8/4W8duTZs3x5lDJRSuP7oDJZr6xt48MgB/u+rL/KhNVdRHy3BKMYMlFJk%0AXZed3R38595XublhPkvLKwE4NthPZ3o83QNAfWxy8jDb83jm6DEePHCA3kyGj1y9kZXV1Ww70Uos%0AYLG0snJGVqiv7j7B17/zq1HfeZ5PIGDwB++/cdzxljGPgNGE6xe0jwsaBiMx/ZKVe69ZhlKcMSZQ%0AFgtz54bFlMfOnqhuZqA4zdF/ce4ITkHTGwmX/l+Un8L3e8gNfQ7f3X9ujanX87pPPUNn17dSHr57%0ABCFCF/UObjJc0sagkMd79tV8SvkoZaPwEcjCNlBIxBn+8EopbL+bjH1gmn0o0l4K27dxlEPaTTNg%0An3bLKBTN6cMopZCMnoySdp5/eWUbA/nCilkAUggsXeOJ48282tXB3HiCilAYQ0qyrkt7aogjg31I%0A4G0Llw1fy8H+Xl5sb8XxPfb39lAfixPUdY4O9vP+FeuoiYyvb1BK8fTRo/zjs8/RkCjhxOAgyVwO%0AIQSvdnTQMjDAJ2/aNLzrOB8saKzi9997/YhvBLouqaqIUVY2fgckRRCFw8m+T6BrFcUt/IgU2tgf%0ATugmmgjTqSgui4V4323rZ0TI51wgZBWB2F/ge8cxg3e9LmOYLoQIohkFNgClstjp/+BcknKFAN26%0AlmDsLxEygTZNWvKZgBACM3QfQsbQ9IUIbfqFhsrvJjPwMXTrKgLR/8nFbrzH4pIzBln7EP3ZJ2DE%0AYyZFgNLwnZja+Lz0kVDKI+scZiD7OCl7F543iCajhK3lJII3ETQWMFZM3fUGybnHybstDOVfJO+d%0ARBMhOoe+jT6qUEyjNHQLAaMBKFQeb+l+gn3J3bRmW+jOd/Fk96MjxuKT8dJsKLuWkD561Zl1HR4p%0A1hJMhN5sht5sZuKLFPDVnS+xsXY2jSWlbJo9jxtnz2VfbzfPt53gXUtWYkjJEy1HyUyiamZ7Hg8f%0APMTmpgXcv3Ilf/zQQ0DBIM0pKWHr8RZyrjsjxiBREqIkHpo2kVnW2UfW2U9t4pOY+mzGvnCmXjvt%0AvqejLSCEuKCkfVNBCB0zOD3j9saBQGplWJH3vS59a3oDWuQDZ32m5zbjuYfRXiOX1kzjkjMGOfcY%0AnUNfx/PT+NgolUeTJUStK85oDJRy6cv8gtaBL5J3jyNFCCmD+CrLQPYJelI/oa7kj0iEbhsVGO7L%0APMzJwS/iqTS+n0Nh4yqbjuTXRnHjSgxC5vxhY6AJjWvLb2R+pImfnPw+s0NzqQvNHnG8oMQsZV54%0APtoYA1RiBfn0tTefM420WVQ9g0KBlUZhyuxMp+jOpLE0ndahQUoDEwflXN+nP5tlc1MTQUMf3mUo%0ApZBC4KPOjVh+Apw42c/OPa3ccuOSCQXNx19bLSFjKbpWia5VjnMTSTF9vp3n97Xgeh5L51QTjwSQ%0A4uxpsM8IdaqozYVht6IGFO/pBTIyBSPnFfvVAW2EOM4pXQIDMYUIk1I+4FBYeBXHfQGEm94IUMrH%0Ac3aAmtgleyngkjMG0cBVNFV+Dd/PkHUO0jKiyGgyKKVI5rbR0v93uH4/5ZG3Ux6+C12W4voD9GUe%0Apif1Q1r6P4Mm48QD1w5PCrHAlRja3wCKtL2XtuS/oss4dfE/xtBGir9IQuby4U9CCKJGjLAeoSm6%0AmMZIE8vj01sxBHSdjWPYRM8X80vKqIvG+MLLz6EUzApHubNx0YTH6lJSEQ5zoKeHtbWnpQqzrsv2%0AtjZqotEZUzprPtbNtpeOcOublk59MOD5SXJuMyd6P4qmJcaJ2VTG/oB46JZptfXigRZ+uGUn82aV%0Ace3yuWxc2kBDVSkBUz9vo6CUi+8ewslvwXP2oPxCLYWQCTR9HpqxCs1chZTj5TQ99zhu7lHUGCeL%0AYV2D1BdPODbf68LJ/QJNX4LU68inv4nn7EHTmzDD70Zq1Ti5x3GyPwU8dGsTZvAuhAwXx5vFyf4c%0ApRyM4GZQWZzcL3HzL6DUAEKWoZsbMAI3IWTFjPvDlfJx81vw3IOjvhcihBG8Cyknjm+59su49stI%0AWY4RvH1St7FSLk7uMXyvBU1vQreuGzZsStk4uYfxvY5R50hZgRHcfIY2HXyvDd9rxXebcbI/B3w8%0AZzf59L8zctcqRBAjcDuymOBQ+Bs/DkIvfj+x4I1SCs95GdfePuU1ni8uOWOgyyi6WRDE1mQYKUx8%0AdWYRd0+l6Bz6BrbXQUX4rcxO/DmaiA4/0GFzGQJJx9A36Eh+jYi5Al0r6AYEjIbh1b4QFgINTYSI%0AB6/BmoZLQiC4pvzGaTGTXkgEDYPfWrqae+w8vu8TNsxJs2hMTeOOhQv5x189R+dQirahJE8caebh%0AQ4fZ2d7Bx2+4fkZcRFCQMzSM6T+Ghl5LdfxjTBYoDhhN025r0+oFpLI2Lx08wVd/8QLff/pVVsyr%0A4YaVjayeX0tlSXiYuuJsoJSLk/0puaEv4HutIHQEgULSgcrh4CJEjGD8U5ihN48733ePkUt9CeWn%0AKKzwC8+3iH8GU188YZ++10Yu+Q+FVEgZK07sOdz80/h+F0ZgE9nBT6NUClQGJ/8sCIkZfFuBrsPP%0AkEt9GeV1IISBnf0Jrv0ChSlCFYxD9iGc/GMEY/8LqTXMsEFQOPnHsTM/BOVwamcjZCW6dTVMYgyU%0A30du6B8QIoo0FqLpSyYxlu3khh7Ad48RjP/1mEby2Jkf49pbR/TtoRkr0QM3TDr5+t4JMv0fxfeO%0Aovwsp1JqPfslPHv7qGOFrEQ318JwtptHPv0f+F4bCAszeN/E91PlyKX+FTf3CGbwPowLGDe65IzB%0AuSDnNDOU344mo5RH7h1lCKBgVMrDb6Y38yApewcZZz8x7aoZ6VsIQbl15ljGdHAiOcgzrcem5NKB%0AQh3ATXMaKRnjBtKlHHYNNQ/0cWxwgDfNmTfhmDfMrkepDfxg9250qfHiyZPMKSnhT6+9hqvq62Zs%0AImiaX8Wvth1m64tHWLq4FmMMP3+wSD98CoZWjh64Dl+lsd0TeP4gmoxg6PVoYup6jZFYMqeKproK%0AOvuHeOXwSbbsbGZXczvP7TlGTVmMqxbP4boV81hYX0E0aE27bd9tLhqCNszgmzGCdyBkKSgX32vD%0Adbbju0fRjImJAnVzNeHSrxazctrJDX0e5bVNq283vwXduopQ4p/x3SPkhj6Pk3sUz9mNGbwbI7AJ%0AO/tj7Mz3cLI/xwzcASP0H5RKkk3+PUKWEIx+HM1YCvi49vPk09/GzT1OXpQQjP8NiLPTCzgzJFb4%0AdzEDd6JUCtd+gXzqy1OepRmr0fQFeM5u3NzTaJHFjI0jKaXw7Bfw3RakNgvdvHq0u0uECMb+P5Tf%0Ag1JD2NkHcbI/mbJvIUuxIu8vFD8qBzvzbTxnN7p5NUbwnlFuQCECCO30Lltq9ejW9diZb+Jkf1H8%0AO4y+n0opPK8Zz34FRLC4S7lwNQ+/FsYg6xzC85MEjLkE9IlXNJZej6XVkLJ3kbH3ErWunJEJTylF%0Azs/hKY9wkYMo62U5kT1GQAapDdZPi756f183f/WrJ/DV+PwMxelgqBSC6nCUVZWzKAkEOdTfS0DX%0ACesGO7rah4vRjg72j6KYGAtD07hubgPr6+tI2TZKQcQyCern70IZida2fo619PDs1kNUlEcxRoit%0ArF4xm/e+6+rR16oUOecAnckvkrV3cyqRwNLnUxX/ECFzzbT92kIIDF2jrqKE2vI4N61p4nhXP8/v%0APc7Wvcf5xQv7eWjbPpbMqeJj77iB2ZXjXToTwXMP4HttSL2BQOxjyBGTAEoVVncqNelkKmQM3VwD%0AgO/3k099FcX0jIHCwQzdj25dD+ZanNxjuPazCBHBinyg4I4QBk72F/jeCZRKIhiZwFBYkQfjn0A3%0ANw7fS81ci5AJsoOfwsk9ihG6F8O8esbiHgXBnNmgn3KPSvJ8derzZCm6tQnP2Y2Tfwwz/E6EGCs7%0Am8fJPQLY6OYGpD66OFUIDc1YABRYATz3GE72Z1P2LWUJZvBuAJTK4eSfBGc30liAGXr7FM+hjhHc%0AjJP9CZ7zCp67H91cN+YYhZvfgvJ70IzlaMbqKcd0Pvi1MAaO14XCQ5NRNDlxvrgQFrpWCnjYXhen%0Ac5zPHy/1baU918a9tb+Bj8eD7T9i58AOdKmzufpu1pdunHKCnVeS4H+suXJc3FahyLkuJ1NJXu3q%0AwPY8PrTmquGU0Y70EDHTos1z+fGhfcyNJ4a/X1Q28Y7F9Tz2dHUzv6yUsGkSHFFtrJSiK5XmZHKQ%0ARDBIXTx+XsVolRVR7nvzFRP+VjaBUpXnD9Ax8ABSxqhN/A26TOD5SQayD9E+8ACzy76IqddM0NqZ%0AURA/MVhUX0lTXQV3b1jKSwdP8KNndrHzaDt9Q9lpGwMwAIlSaXyvCyGrT08MQiDQQJydQPz0ryOO%0A1OcVAsaECxOfDZqxGCELk6SQpSDDKJVGqey4NnRzLbox2qgKYWAEbsVOfwfP3Yeb/1XBWLzO6ZNC%0ASIzATdiZb+I5+/Cc3QhztO6w7x7FtbeDCGEEbwVmXtHubFFQg1uOZq7EzT+Dk/slmrF6VDajUkM4%0AuccBMAKbEBPEl2YSvxbGQCkXUIWXkIknrkJ5iT7i+BnqG5+j6SOUmeVoQuNo6jD7knt4e/276M53%0A8nzfs6wsWUNAO3O5fWNJGX+0duPEfSiF43sc7O/lb597kq1tJ7h9XiE3+5raOQAcHujl3UtXccWs%0AQjXl/t5uDvb3TthezvX4yosvcfOCRkCQCARYVTOLiGnSOpjkrx5/nNbBJJau8fvrr+D2hQvPOQ+/%0AsjxGZfn0tBygwFrq+n3MKf00hjZr+KUPmss43vOHZO2d52QMlFL4StE/lGHX0Q6e2XWUHYdP0juU%0AYVZpjMhZSGJqxlI0vRHP3Utm4H9ihe9Ht25AarUUMnIu3AQqZHiYukEIefr/tUpOP/s6Ag2lbJhg%0Apyn1RTCBn1zIBNJYiOfuLQZ688BrRRMxOTR9AZqxGjf/OG7uMXTzKhh+lxVOfgvK70YzlhUn3Isk%0A/19EMQJ34Oa34uSexAq/d9iVpJTCd/bhO/uKu5+bLngm16+FMdBkDJD4KoevbDTG7w4UPl4xLUyT%0AEWZqV6AouIUSZhkKn1cHtjM71MDS2Aracyd5qW8beT8/pTE4E4QQmJrO0rJK7l+8gr/d+hS7ejq5%0Aunb28IPfWFI27EoCmBtPUBOZTIdV0ZlO8cDTz1ASDOD6PjfOm8dHNm5gW2srqbzN3912Czva2vmv%0Anbu4qn425eFzk1D0impV5ogMHqUUubyDrmno+ugArq9SSBlCk6PjA1KGi9oGE9dmTAalFOmczeGT%0APTy7+xjP7T1GS2c/lqmzrKGa37p5LVcsrGdW6fQNltRqCcT+J7mhz+I5e8kOfhKpfQ3duhojsBnd%0AXA1iYkqR84fB6NdaFP89dnIviAKND8RLpExMMjYdKQu7SeX1FoKtrxln0BkgghjB23DzT+Pkn8Hy%0Au07759VQIWsHH916U2FXdJFACIFuXYPU5xR2L/mtGMF7i/fex8k/gVJJdPMmNH3BBR/Pr4UxCBhz%0AkcLC8Xpx/V4Mbfx2y/UHsN1OBOakcYVzgUAQM2J05ztpy57kYGofd8x6M7rUi/7/mVP8FEJQH43j%0A+T4tyX6uHpGemszn6cqkmJ8oK1Yz62dMD9Wl5LfXruGexYtoSw7xxee20jI4SF8mQ208xtLKSmpj%0AMZ5obqZ9KHnOxuDo8R5++cQe3veuqwkGT6++H3pkF/FYkE3Xj86eMbRZeN4AWXs3YWsthfx3n5y9%0AH8drKxaiTQ9tvUm27Gxmy84j7G/pIu96zKlK8M43rebaFfNonFVG0DLO+lkQQqJb1xPWF2Dnfo6T%0AfRDPPYid+U/s7M8wrI1YkQ8UV6kzvdqbZKzTvgYBQp+kHQHi1N/IQaEuihpbIQS6uRGp1eG7x3Dt%0AlzACdyGEKLqO9iJkGUbgTUzmGXi9ILUaDOtN5N1/x849hBHYDCKE8ntxc1sAo5Dqe4HSSUfi18IY%0ABI0mAnoDWecwydw2Avq8US+hUopUfju214apVxG2Js7ykMJEIPGVi6/sCY8ZC4FgeXwVP2z9Lq8O%0AbKcyUM2CyCKUUnTnuzClhSlnxoeplKI3l8X2vHG+3MMDvbzUcbJAYDfVxCAEUctifV0dlZEIMcui%0ALBRkMJfDUwpNFFbrEdPE0nTSk1QyTwetbf10dg2OChwLIQgEDF5+9fg4Y2AZjUQC19La/xeEzdXo%0AWiWu10vGfoWIdRXBEbUeU+Env9rNNx95idJYiKuXzeXGVfNZMW8WpdHpV0RPBiEkQq8rZMgE34rn%0AbMfOPoib34KTexjPOUgo8QU0Y9XF47YAwC9ohCg1wbgUqCKpoLAQF9HEKrUadOsa7My3cXKPYARu%0ARSkDJ//4qNX1xXWvATSM4G3Y2R/i2S/juQfRjJV4zqt43pFC1pG54TUZ9yVlDNQweZUqfnaL/6tQ%0AOCh1qsqzEAE4dQNNrZLyyFs4MfBZOoe+QdBoJGKtQaCj8MjYe2hPfgVfOZSGNmNNsro0ZDmajOL6%0APQzlX8TSa4fjDKcCzmNXekIIFkWXcX/9e+hzemmKLB4mpQtoAa6r2ERATr3Vtj2PlGNPWvnrKcWJ%0AoUG+sXs7upTMHkNCVxoI4ilFxnUI6cbw2Cby9RtSkggGeebYMUpDQdqSSQ709PDo4SO0DAwUVly+%0AX2Q09TDOI4CsVEEofOTDrpRC0ySuO4E/W1hUxT9EwGgkmX0C2z2BJuOUR99DPHQn8izcFnMqE3z4%0ALddw1ZI51FUUif9m+KUTQiK0coS8Gd26Dtd+kezgX+G7h7Az3yMYX87F9RoqlNfF6arjkXDwvXYA%0ApKyEi4jaWQgdI3AbdvbHuPaL+G4LQiZw87+ikLlzK5xFdfprhUIW1RI0Yy1u/jGc3GNoxhKc3KOg%0AcujWtUhtvADVhcDF9BROibx7jK7Uf+F6A3hqCMfrwfUHAZ/j/Z/G0CrRRBhdxigL30XEKlT8CqFR%0AEX4bWfsgPemfcrjnI0StdZjaLBy/m6HcSzheJyXB66mKvgcpJl6pm3otscDV9KT/m9b+f2Ao9zyG%0AVoWvsnh+ilmx3yFkjq/q1aXOwtiScd8vi48XfJ8ML3ee5DPPP40/oS1QOL5PdybNYD7HbXObWFo+%0AmmBLl5I9PZ18fMsjlFhBhICb58wf1jcYdZ2axt2LFvHAli38ZO8+FIrrGhrwfJ+866FLybd3vErW%0Acci5LrOik8UepsasqjgdXYMcONxB0/xqpIDBZJatLxxhcdPEL4EmoyTC91ESfgtK2QhhIjh7d85t%0A6xfOPAXFJCj0EUA3r8YM3Eku9Y/47nFQ+aJb5uKB5+wupr6OXFAofK8Lzz0ASDRjMRdDVs5IaOYK%0ANGMxnv0Krv0CUp+N5za/Zqvr4YVhMWFl+ieGMIN34uafxs0/jRe4tVDwJyIYwVvHUa5cKFxcT+EU%0AcLwe+jOPo9RpOmhTK1A1O24njttZ+FJIwtbKYWMAoGtx6hN/jmXMpif1EwayT+ArGykMDK2S6th7%0AqYr+NuYZrLAUAWrj/wOFSzL7LL3pB1H4xTYqqFLvOqvrOVWDYEkLOYXv2PF8+nLZ4TqBsdCEoC4a%0A5x2LlvNbS1cRM0dXPCcCQT6wav2o82dNomcghODK+jq+eOcdHO3rJ2pZLKmsQJcS2/PZ193Fl57f%0ARtZx+a3Vq6iKnHvx0dyGClYtr+cf/s/DzJ1TgWXqtLT2EbB0brhmPFulUm6x0KykYLSLhlspB8cb%0AmITWemJoUhayNnxFKpcnlcnjeD7l8TDhgDkq4H7qvkwFpRS+d7JgoGQZIIe9coWNbQbPaym0J0sm%0AXV2f7nv837vgwoELxYrpOq/i5B4vVrueupd5nOxP8N3jBWoK65oJ4x1j79nY76ca98Tnq2mSCpZg%0AWDfh2dtx808h3TpQ6UKQdhqr66nHfqb7rSFkgVLCdw+j/AGQpSM4oU6NcXwbhUDyBqTeiOcewck9%0AiO+eRDOXoxnTd3ueLy4pYxC2VrC46j+ndawmR090SoEuE9TEPkh5+C3knOP4Ko0UoULBmV4z5SQi%0AhMDSZzO39H+Tc4/heJ0o5SBFCFOvwtLPTmkt46V5sO3HbJ51DzHjzNkqV8yq5Xt3/cakv0shCBoG%0A0UloJiKGSWNJKS3JARKBEHHLOmN9gCYlDYkEDYnRwXZTh3W1tfzzXXfhK5+IZZ0XvbNpaLznNzay%0AYmkde/a1Ydsut920jCvXzaWiLDru5cm7R2nv/9/UJP4ay5gz/L3r9dLa/xdUxT8yiiPqTFBK0ZvM%0A8LOte9iys5nO/hRSCP78/hu5dvk8fF/x7O6jDKSz3LJ2IUFrOm4RHzvzXZzcY+jmGjRjGVKrADR8%0Avxc39xRO/rHiqu92GMOt5Pv9ePYOlEoV6gC8LpRfSAF281sADyEiIEJIrRLNWDnDK0eJECGyyc8U%0AuI3MtRSKn57Dzv4EUJjBe4qVyaeh/BSuvR2lkoVx+wP43kkAPHsHduYbp8ctE2jmGk5pkCil8N3D%0AeG4zqAxKpfCcXYCHUhnszPeR2uxC2ixBpLGw8HnMsyGEwAjcSD79NVz7ZYTYAyKMEbiVyaY6pTw8%0AZ3eBFkJlUWoIN78V8PG9Luz0txFaBUKEESKMZiwv/j3HQke3rsLO/gDXfpls8lMYgZsRwkKpDCgH%0APfWhehoAACAASURBVLAJMUl9iZCVGIGbyaf+GTvzY8Aunn9h6lEmwiVlDKSwMPXp84uPhI/iuZ59%0ALI83UGLWTotXaCIUKI2DhM3FwMQ8MZOtMMbC8R3acyfxplHXENQNaqPn7qMdsm3+Zcc29vR0cvOc%0A+VSGwkQti6tr50x98hgIIYhYM+MiEEIQDJpsXD+fjevnT3m87Z7E8XuQY4oHpYzgqxx55/C0jUHP%0AYJq/+68n+NXuY8TDAUxDoy+ZIe8UYk9CCo529PGdJ15hfk05SxumVrYrXFMY3zuGndlb/OaU5oID%0ACKRWixV+X/FlHz2hec4+Mv0fQqkhGENU5+R+gZP7RbEtDc1cR6T0ayBOLXwmE2MRk3ya6HgdK/we%0APGcX+fQ3If214vduwZ0RehtW5IPj+Hp8r4XMwB+j/O5x43btrQXeHwC0goJY2bcR2qn76ZPPfBc7%0A/fVCPyN3QypFPvWlEePVCcT+DCv8+xNcJ0h9Hrp5BU7uIRSgmevQzOWTr+pVjlzqi7i5JylUX5/u%0AW/nt5Ib+/lTLIMKESj4/IaW4EALDuh4rdD/5zPdwsj8sUlpIwEVqdYTNNZNyLIEsFPVlvoPy2xGy%0ACsO64TUNeF9SxuBcoJTiRKaHztwA+5MnaIrW0JG1ac32UB1IENWDpNwcNcFSTmZ7iRoh0m6Ok5le%0AakOlJMwoLekuMl6eMjNKXaiC7vwgJzLdxI0w8yLVaGO2y3k/z8v926gN1jE7NJe9yV302eMLvDJu%0AmpT72lDeHhnoJaDpvHfZGlqHkhiaxrHB/nMyBueLbM5m555WbPvManHlZREWLage80K4CKGPCNwX%0AINAKCQHTzPLyfcXPt+3jxQMneNemNdy5YQktXf188huPDB8jhWDx7Coc1+PwyZ5pGgOJFf5NNHMV%0AnrML321BqSQgioyli9DN9Ui9gbHaGQCa3kSw5LMwDSU9IRPDKYdSbyCU+ByIIGKEzoYZug/NvKIo%0AOlOsOZDlBON/C/hIbew1eQhZSrDk7zHyz+Ha21B+H1JWolsb0c0rEXK8W1BqdYRKPjOt+y9EeLga%0Aung2ZuitBSK3aUDTJxe7ESJAIPrHw4RuUqs/8+paWATCH8APvnU6PaObk8f5hIwSiP4ZunUjrr21%0AGGwXSK2isKOQlWcYt0DTG9H0Rbj2s+jmFUh9PG/YhcQb3hj02Ske6XiFxbF6evNDDNgZtnTvZlYg%0AwfM9B9hUvZLtfUe4q3Y9T3XtYl3pArb27GdRrI5HO3ZwRekCHmp7iY0Vi/llx3burr2KX7ZvZ1aw%0AYEgmQs7L8lLf82TjK6kPNfB09+O0Z1vHFZZ5ysOdZrXz0cF+9vV0sW5WLRXB8FmvGAypkfdc8p5H%0A3ivQVyQm0TO40Eil8vz05ztIDhWoELp7hsjbLhXlUXRdY2AwQy7ncN9b1rFowejJSpfleH4S221B%0Ak/Hh++B4HbheF/oUAkenkLMdXjxwgsWzq3j3LeuIhwP0D2XHpd0mokEMXaN7MD2tdoUQIGIY1kYM%0Aa+KK8TNBauXnJGYjZQkyMJ66WzOWoBmjkxeEDGEExkuKnoZX5N25HTN4+7T6FzKGEbj5bIZ8+lwh%0A0I2lYEyPxnwqaEYT2jTZa4XQ0a31M9IvnLq312MErp/64DFQfj++3w5YRVK615bp+A1vDAbsFDEj%0AxNrSRppT7fTbQ/Tkk1QHSpgdrqDSimNJgx39zQQ0E4kgpFtcWdZEe7aPnnySykAJaxKNtGZ6SDoZ%0A1pbOZ3vfYTSh0RiZNW6nHTdKeP+8PxyuHzCEzr1199MUHZ1pNOgM8N2Wb0zrOn559BBffHkrn7tx%0AM5vnnn01YmOilBIrwHf2vUre9VhZWc3tc6dP9zyTKCuN8Bd/egdKQUfnIN/8r+d42z3rmFNfhpSC%0AoVSOH/zkJWbXjRe3t4z5BPR5tA18krLIuzC0Wbh+H32p7yNldNp1Bq7nM5DKsrC+ktA0YgGTBe4v%0A4zJmAgXajGfw3RY0fQG6OXMGarp4wxuDEjPMoJNiR38zXflB1pc1UR1IUBMsI6RbxIwwC6I1/Ozk%0ANu6pu5KKQJycZ/Ni3yGSToaFsTq29uznlf5mkk6GuBGi1x6iKVrLKwPNXFnWhC5Hb/eFEET0wlba%0AVx71oQaqAtVE9NFBbV/5BLTgtHJCjg32E9R15sXPjawqoOm8beEy1lXXYvseVaEIAf31yROXUhAO%0AFVY9bR0DRKMBli85LSAeCVusWl7P8y8eYeP6xtHnijCzSj5Ox+AX6Bj4bEEjAEHQXEJN/C/R5cQi%0AIWOha5J4OEDXQArb9TD08S4bpRSt3QPkHZfqxLmnz17GZZwJhQy0VuzMdwAfI3gX4gwupQuFN7wx%0ASJhRbq5eTW9+iNtr1jE7XEncCNOS6UYUaygXRGu4q3Y9CyI1BDSTm6tX05rp4abqVehCo8SMoAnB%0ATdWrKLOi9NkpEHD7rHWEtDNv5QSSm6tunzB1NKSF2Fx9NyF96tRMTUoMqRHUzz6fHuB4coB/3fEC%0Aujid6nhLw3yuq5971m3NJAKWwcm2AVrb+qmuiiOFIJ3Os3NPK8EJyOGEEJj6XOrL/h7H7cRTSaQI%0AYWjVSBGa9r0JmAZrm+r4z8df4ZGXDnDruoWMDB56vs/xzn6+99SrJCJBls+dXvD4Mi5jOvD9/kI9%0ABxLldWNnv4/n7EQzVmKG7r3gpHQT4Q1vDKQQNISraAifzkIKBk2qg6dX2CGpsSpxOlhTEyylJlgg%0AtOrODVJhxViTmD+8A1gUq5t2/0II9ElS/3Rp0BiZnstnWXkVPz9ygPb0ELNj8bM2CI5X2A3c0jCf%0AQJGTqCz4+ldkLl44i+qqOJ/8u59RVRlH1yW9fYWg+kc+OLEPWgiBIDAqtfRsIaXg9vWLeelAK1/4%0A0TM8tv0QkaBJznZ4bPtBnttzjFcOn6QvmeEDd22gftr01ZdxGVPDd5vJ9H8YpdKgbMBH6k0EYh9H%0AyNem4ngsxHTTIC8wLopBTATX98h6NhE9cE4rcqUUeT+PQGBK85xTxTrTKf7kyV9QGQ7zvzbcSIl1%0AduNpHujjM88/TUUoPCxqs2lOI9fUvfbZRCOhlCrsBPa2cvRYD47rUV0VZ+Wyeqorz0657Fz6bu0e%0A5FuPvcwzu5rpG8riuB5CgGXo1FeUcN/1K7n9qsUEDGP6XG+XIJQ/RHbosyjvJGboXVMEmKeG7+dI%0AO/sJGU1o8vVfdFxs8N2T5NNfLdRiCANNX4wRuAWpN55xV6CUwvbacf0hwuZCmMHKw8vG4ALDVz6/%0A7HgQgFur75yy0ngy2J7HK11t/P22Z4hbATbPa6I2EkObgFDNkBqLSisIjRClOdjXw48P7eXWuQsI%0AFI1BRSh8UewO4HRtxilJodcqv1opheN6tPYMcqyzn8FUDiGgoiTC/JoyKuJh5HlwL10qKNz/Uyy6%0A8rzdFHm3g+a+T9CQ+AuC57GDe6Ni9P0Ww/9M9dwrpehO/zdpew9zSz8BM2gM3vBuotcbCsWJ7HHm%0AhOaelyrU9s42PvHsY3QW+YeePnEUU9MnrP4tDQT52uZ7WZA4nY0T0HUc3+fBIwfQiufcMHsuG4LT%0Ap3y+EDhwqINHn9o74W/z51Vy65uWXlgxGCEwDZ15s8qYW13GyHXJ681wmfdcmgf6WZAoO2s1uZRt%0As6unA11IVlbOwtTGB8hHonCtZz7m7KAAD4WD4/UjhI5W1Fr2/CE0GUYIvSgqlAUUQhgo5VDQHsmi%0AyTByRJWyIo/nZ5DCGo4PKeXjqTSaCOL5p/RIogihoVAoZeP5aUAW+jwlejNBW56fK47bx1f54vEm%0AvsqjcNFE+HSfI67BVw6enxq+RiEKNCeeSiOFha9yKOWiyQhSGMVrTuOpQn8CiSZjxd9cXH8IIWRR%0Aq10Wr98raHUIicJHMZ7E8Xxx2RhcYAgEMT2O4587zTMUJvP5ibICBfUUiJgWYWN0plB9NM6fX3nd%0AqO/Oh0ZipnCKG+gUXM+jvX2Qjq5Bli46e8Wycx2D5yt8f5IXTAh0Tb7m9yvnurzQfoKGeMlZGwOF%0Aoiud5qHmA3zmulsofR12gL7K0zn0HVw/ia+yVEbeQcxax4nBf6IsdBuxwDrAoy35FULGAgytiu70%0AD9Flgrx3EkOWUxf/ILosJecepX3om3j+EAJJZeQdRK21uP4AJwa/QECfS9reAwjqSz6MpdWRcQ7S%0AMfStIpklVITfTCL4JrLuETqGvlWYwNGpiLyFmLWe/uxjDOV3oPBwvB5MrZK6+B+QdZrpzTzC7JKP%0AookQOfc4bcmvUF/yUUDRMfQt8m6BeiMR3ERZ6BYUHicH/wVTqyTtHMD3M1TH3kPUXE0y/yLd6R8D%0Aiox9kLC5lLr4H6KJIB2pb5N1mgFFPLCB8vCbAUF3+r8ZyG5BlyXDhmqmcdkYXGAIBOtLN/BE1yOc%0AyByjKlAzZlIpBJinWoWuqKjmi5vumJ5DTYA+AZW2fhFM/mOxcEE1CxpHU4zk8y7f/dE2Uun8JGfN%0ADHxfcbSjj6dePcKxjj5yjjvh/bVMnd/ZvJ6G6plVyVJFSvGApmP7HkqBpWnkPBdTari+z12Ni4Zj%0APL5SZF0HQ2qkHZuApg8nA6QcG89XRM0CN1XUtLi6bjZPtjSPuiTP9xmybTQpiBiFGJavFGnHxvV9%0AgrqBVdxF5D2PjOtgSEnYMM/aGHp+ioA+h7LQZvqyj9Od+hExax0hYz592V8StVZhe10M2TsoC9+B%0A7baTyu9kXtnfYmrVnBj4Aj3ph6iK3kdb8iuEzWWUhm5hKPciJ5NfZkH551B4DOV3ENDnMrvkj1H4%0AmFoFvspwcvBfiVjLKAvdPrwy91WetuRXCZtLKAvdRtreQ3vyPwiUNuD6g6TsV5lb+tdoIsLx/s+Q%0AzL9M1FpF3j1B1j1K2FjCYG4rmgyjyyjtya+jlMfsko+Rd1tpHfwSYXMxpjaLrHMEX+WpjX2gQLEt%0A4ygculI/oCR4DSWB62kZ+CwRcymmVklX6gfk3Q5ml/wJrj/A8f4HCJlLkJj0pH/K7JKPYWoVHOt/%0AYEK1xvPFZWNwgaFQdOY66LN7+HLzP1EdqEGXxrDDKKJHeXPtfYSnSC+VQiAnoC+41CGEQNNGTzKh%0AkMn8eZVsfbGZO29dcUH6VUqxt6WTT337UZrb+wiYOvokrpSQZZDKTY/m4mzgo/j+/t1cV9/A0yeO%0A4vg+tzUs4PGWI9wxbyHf27+Lk6kkn9hwI2HTJOs6fOmVbcRMi470EGuqarizcRHPtB7jyZZmfAWL%0Ayyp4a9PSCd1COdflhwd2c2igFxTcMnc+G2pms7WthUeOHUYTgoZ4gt9YtJz+XI6v795O3nMJaAbv%0AXLKCuujZkabpMk48sBFTryRsLqY/+yQKj3jwavr7niTntpK2d2Fp1QT0emy3HUuvJ2QsQooAscCV%0ADOaep8y/lZS9C4VP3j2B56eLQdRBpLDQRIhE8HrMEZrYObcLx++hNHQr1ghNbNvtJO+2Uhv7XUyt%0AAmmtpXPou+TdApNs2FxGyGhCILH0WlxvAEOWETaXMph9joBez1D+JSrC96KUz1B+OwiNjqFv4CsH%0Ax+vG9roK7MdCUhK8loB+mlTPVw5SWHh+Gk+lUDhFmV2fZP5FHL+PjqFvofCxvR5stw2Q6LKEsLkE%0AgUHMuoKse+TcHroz/b1mvMXLGAcPj7nhxgkX9WEtfFEpRr3WSGfy9PWPpnrI512ee+EIiZIL59pw%0APZ+fPbeH1p4k73zTaq5f2Ug0OHHNiJSCWWXT10CeLiQCS9M43N/LyaEknvI50NdNQNOpDIV5a9NS%0AHnhhC37xyfGV4kBfN7+1ZBXvXLwSKWAgn+MH+3dz/5IVJKwg/7T9edZW1dBUOr74bm9vFy93tvGB%0AVes5kRzgRwf2sKKimr093ZQGgtzduJioZaFLja5Mmo50ivcsW01VKHJOiQZC6IgiRffIZ9zSZhEy%0AmujPPkHGPkAitAlRZG9VuJwiulPKKTKySqQIELXWYOmFtO7y8F0YsgxPpRBCK1CGj9y5FKmjTwte%0AnfpeIpAFYSwAVfS/FxdamgiMGKukEMvQKAleS1vya4TyTfjKJWwuLXZjEDIWEg0UeJVKQzcRKlJh%0AiOK4R45LoFMWupW25FfIOkcIGYsoCV47oq0FxAPXgoBE8AaCxgLS9i7UKL3qqXmrzgWXjcE04Pk+%0AjuNhmVO7c8ZCINhYdl3xjznx7+cTWL7UsXNPK1/79rOjvvN9RVkizDvecsUF6zfnuBw+2cOKubN4%0A3+b1RIPW6xIwnhMv4fm2E8StAJ7y2dXTyYaa+oJbT8pxT0bEMFlYWkHMKhiuluQArakkDzcfwtA0%0AgrqOpyaOfXSmU7QkB/je/p14viJmWbi+zz3zF/HLY4f4xp7tLCuv4u75i2lKlHHHvCZ+0XwQS9N5%0A15KVVIXPXbdiNDQSoU20DPwDQlhErdUjVvTHGcg9i6XV0J97mrLgLegyTsxaR84puGkUHr7KI4WJ%0AN4nb1JDlBI05dKa+R3locyEALOME9HrC5lJ6Mj+nDJ+UvRMpggT1BjL2/klHHDIWoIkAXanvE7XW%0AohfZR0sC1zCU306cjcUVf3I46D0ZbK8LQ6sgHthQdF05aEIjEbiOnsxDhUC0DON6A0hhEdQb///2%0AzjxIzvOu85/nvfvunp6e+751n5Yl2Y7l+Iiv2M5BsglQBMJCCkgBxe6SLSgIu8BSsLtVC0u4i9oQ%0AJ4SQ+MBJsGJLjmNLlixbt2Qdo5nRaEZzz3T39P2+77N/9GgseSSNokjW4fdTpZLU/R5PX8/3+f2e%0A34HjppnJvYqh1pDM78LQrn0S5AdCDEolB1UVVx0iODqR5vU9vTz54EoMfc5/67o4jrygd+/FKCdI%0AXZtJJm/bvDM1zonpSTLF4iUFxtI0Hm7tumGF6H4clvXU8du/fmFhNlVVqYgFCIeuLrfjSpBSYjsu%0A1bEgPuPqsrp/UsRcQ6Kjk2/z0Y4eSo7D904d56e6l8+3OS26LuliYT4cWAhxQb5D1LToisW5v7mN%0A5kiMbKlEa6SifH6xSMl1mS0VCRsmTeEI7dEKPta5FN9cKZKQYXI2k+b+5na6YpV87ch+tjS2oioK%0AnbFKOmJx/nb/Hg5Pjv1YYqAIE7++BGWuqqqqBAkYPeXqskLg1ztR5krB68q7UW+mWkuudJLp3CuE%0AzfXE/A8g0KgL/yJjmWcYSX8NIRTC1p2U194GAWPZgglYESYNkV9lbPY7c+cYVAYew6e1URv+3Nzj%0A/4SmRGiI/AqaUoGh1iDmI6oEPr1lvmS+IvzEfB9mMreVqO9D81E+lYHHQaiMZ76NlC4Bo4eguRoh%0AFPx697xonMOVGfL2ICBJ5nfhzG1ut1T8DjHffUhsJjLPI2UJS28haK7A1OqpC3+eqexWVCU8Z0lc%0A+2j82z7PwHUl23YcY3l3HTWJqzP1i0WbVCZPRTQwv4l2eniKU6cn2LJx8WJvUkpyTo6UnVzQu0AV%0AGgkzgbpIg5KcXeIre3fxjaMHSBby51o/LxAEVVFoCcf4m488SetV1jF6v5FSks0VmZyaxXZcomE/%0A0Yjvusb3F0o2/+2ffsBkMsOf/tLjhAPW4iddBzKlIv/37Td4smMJJdflu73v8MV1mzg6Oc7LA72c%0ATs3QFq3gkdYuWiIx/vHQW3ymZ+V8dJCUksMTY7zYf4JMqURzOMonu5dxfGqSlwdO0pecoSUS5aGW%0ATpbGE7wy2MebI0NIKbmjtoH7Glv5wUAvb48OIygHKjzc2klfcppnTx6l6NhU+souq4T/yjcty6Gg%0AJQTaXKili8Seb09adCbonfwSDZFfJWSuAWAm9xpjs/9Ce/x/zJcpP1fm+1xcftmNxJxbqfxbLN9n%0AoaC/e065j8T557x7LWXuPgIpbSTyvPBTu2y3z/02pXTOew3Kefc5d49zrS+V88alXXBsurCXs+mv%0A0hr7fVQlSNE5S9/UH9Aa+z0svWn+fQJ37lrqfLe0d++hzndYPO8F/cTcNGLgOC77jp7h2KlRDE1l%0A87p2HNfl2KlRUukcddVRhkZm2LKxC1UVvLanl5lUjvqaKJvXtqIoCrv29mGaOr0D4zTVVbBmWQM7%0A3jrFMy/uY0lHLU11Me7b3E3Qv9CMk1IyNpFm1/5+Uuk8bU2VbFjdwthEih+92UskZPHAXT2oqsKp%0AwQmeeXE/oxMp1i5rZM2yRnyWwdDIDBvXtCKl5LU9vXS1VVFTGWasMMJ3hr7JaP4sJbeIKlRcKZG4%0ANAfa+GzT5xYUsXsvO4ZO84Wtz+HXdR5s6aA5HOX7p46TKRV5qnMpM/kcrw+dZiqf4/c238d9TW2L%0AxpbfDLiu5OCRM/zLM3sYHU8iJfh9Bg9sWcLDD6zANK6P8SqlZOeRAf7Xt37IE5uW8vimpUQC1kW7%0AxJ3jelgPUpb7V58LHbVdF11RsKWLfV6oq66oqEJQmnv+/LFIKbFdF0dKNEVBFQJHupQucr4ESnOR%0AS7pSDpd158YgAF1Vz3vMQUqJNnfutXj9rptnJv8ayXy52U1T9D+hKmUL9pwYdFT+2aKulluVXOkU%0AA9N/SsR3N5oSJlM8jCsLNEf/89WGi95+SWfJdI5nXtzHI/cuQ9dUhICR8RR7DgxQGQtyanCScNDi%0AwDtDrOipozIWpKEmyrNb95OoCNLelODlHcdoaYizoruOoN9EU1WaG+JEwj5WLqmnua7ikpNLNlfk%0A6efepKk+xtLOGgxDQwCxiJ/66giv7emdEyKFeDRAXVUEXVPZsKqFeCxIvlDi1d0n6GmvxrZddrzV%0Ay/LuOiSS3VM7mS2lebLuk/xoYjtLwysIaWF2Tb3Oishq/OriX4I3R85guy6/feeHeKytG11RGEwl%0AOZNO8vkV61CE4D+kk3z59W18/9RxNtU13RJiMDqe4qv/vJP1q5v5mU9vRFMVBoemeO57+4hXBLnr%0Azo7rMgkLIYiH/dRXRvjb7+1i275e2uviBH0LQyh1TeVjdy+nLn7tWxAKIS74nM79WxcqurLw87vY%0AZyqEQFfVCxpoakJdUE0XyjPHuVDVc6hCLBBBRYgFxy1G/+wEI7kkGxPtlz3OlQUCxjKivnvm3UgA%0Alt5CZeCJ81w1tx+W1kxj9NeZLRzAcVOEzfWEzHUo4sZXArhpxCDgN1nWWcvbhwfpaa9maaBcrKmx%0ALkZTXQUj4yliYT/ZXBEhBNl8kdGJFLlCiVQ6D4CmqWxe10ZHc2J+AqmrjhAO+miqi9FUf+k48Ynp%0ADJlcgY98aCmh81wGPtWgpiqCqpZ/LEIIomE/VZUhXFfS3lxupuI4Jg01UfYfLZvgzfVxYmE/EpeR%0A/DDrKzayKrqOg8l91FkNLAkvJ6iF2DH5Q9ZG78BUL++mODubJuEPsKGmYX5C8GkaOcem5Lr4dZ3m%0AcJTPLFnJ7732MocnR9lUd2Ozi6+E3lNjRCN+Pvnk+vn9l462KnK5Ervf6uOuOxdvhXm1bN/Xy77e%0AIZBwcmiCk0MTFz3Ob+l8aEXbdRGD24lTs2McTZ69rBgoikVl4LGLPmdpDVjalReBvBURQiVgLJlr%0Am3tzcdOIga4pPPngKsanZnlh20HyBZuayhDqnEmsKuWNM1dKnt26n6DfYM2yJg6+MzzvN1dVgaGr%0A7wnlmjOjbXe+/s3FVpqGruI4ktlsAb9l4LoSTVMuuSpVhMB2HFxXIkQ5/HDD6haef+kAQgg+ev9K%0AFEXgSObaYpbv7VP98y0wK80EM6UZ8m5+UTE4N47zxxO1fCTzeTKlIn697DNtCpcnrIHkzC0hBpK5%0A5mLveZvfj/3cj6zvZvkVtLJUVYXm6ltj/+V6kSzm2DPZxx2VrYzmUhxPjSw4Zv/0aQLalbt3pJQ4%0AjkuhWE7203R1we/XdSXFoo3tuKiqwDR0lLl6XFJK8vkShlEua1Eo2miqUrbqb8IEy5udm0YMJmcy%0AfHfbITRVIZsrEo8GUFUFXVfRVAVdO/e3QjhoMTQygyvLiSLn3EqmoS808XWNhtoY/7btIJ3NCbZs%0A6ibgW1gnv7IiyPLuOp5+djexSIDqeIgH71nCyf4xdu3rZ2hkhq2vHmXjmlaqKkM01ER5bU8v33j+%0ATTasbqGzpYrm+nJUhG27NM9ZIQoKdVYjg9kBJC6N/mbemHyNSjPB6Ww/SHnJEtfnUx8MkyzkGcvO%0AUhsIzk/8o9lZTkxPUjm3oZguFik4Ns7NsRe0KG0tCb79/Fs8+8JeVi5vQFUVhoan+cH2I3ziySvr%0AiXu1tNZW0Fp7bbOKb1eSpSzbR4/SGa7m1bFjfHdoP5XmhftcE4U09ySurHuelJLTZ6Z44cX9DAxO%0A4Tgu0YifB+9byp3rWhFCMJvJ872tBzl0dIhMpoBl6axf08LDD6zAZ+lkskW+8vfbWb+mheMnR+jt%0AHycYMHnkgRWsW908b817XBk3jRjEwn4+vLmbTLZIKGBSUxUhXyjRXF+BoWuUWqtQVQXXlVimzvDo%0ADJqm8uBdPVimhqGrfPqxtcRjF4a/qYrgYx9ZxfBoEl1TKRZtBs5Mcv7GuRCC+pooTzywgpHx1LwY%0A6ZpKPBZk09o2Nq5pRVUV/L6yZ7a9OcHnP7WZ2WyB6ngIKSWKEISDPrrbqjHOCzldFV3LmdxppIQl%0A4eXsn3mLrw78HarQuL/qYXzq4v7CVVU12K7LnpEhViXKq9meigQB3eD/vLWDVGEtPl3n60f240hJ%0AQ+jaJ0ldD2qrI/z0pzbyr8/tYeu2w0jA79O5/96l3LG29X1Z4UkpKdoOqWyeXKGEqigEfSYBy5iz%0ASL1VZoM/xpeWPYZfK7eG/WzLRh6pvzA7fNvIEQZmJ6/oesWizVf/eSeFQoknHik3mR8YnJxf9UN5%0AUZVK59mwrpXKeIjevjG+/q1dVCXCbN7QjuO4nOgd5WTfGA/et5SVyxvY/VYfX/mH7fzObz1GR1uV%0A99n9GNw0YqBpKk11F67Sgn7zopE/wLyv/nzqqqMLHhNCEPCZdLaU28idHUvSOzCOc15xNFURsg4l%0AGAAAFXRJREFURMI+IiHfgjHUJMIXDUlVVYX6mnfvd3p4iu07j1Ms2axZ1niBW6fGqqPGqkMIQVhE%0A+GzTzzNaGMFSLKqt2isqa70sXsXDbZ3Eff75oreN4Qgf71rGX+/bzW9s+x5CCGzX4YHmdlYmbo3O%0AXIoiWL+6mZ6OGiamZnHd8goxGvVfNrLnWpEv2rx57DQvvnmME0MTZAslVEVQEfKzuqOeRzb00F5b%0A8YEoY305FKEQ1MuuzLXxZkKatcAlVOuLMlu6snpSjitJpXPUVEXo6awhFg2weUN5f+jcbycS9vG5%0Az25GUhaGrvZqdu7u5eSpsfl2qFJKlnTW8rHH1qBpKj2dtRw99m12vnmK9taqa+pudKWLLV10od6W%0AInPThJbe6AH8pKRm8wyPzlCTCBMJ+a75l+X8ombnT5KpQoHnTx7ltaEBSo7DikQNn+xeRn3w+jaG%0Aud4UijapVI7KePC6vY58scTTL+/l6y+/jSsllZEAflMvT1SZPJPpLPXxML/xiQ+xcUnzBatWj4UU%0AnBIl15kXjcvhupLdb53i6/+6Cylhzcom7t7YQVtLAk1Ty/sBhRK79vSx/+Agqdkctu1y4PAZHnto%0AJZ//2btJpfP81u98k0ceWsHHH19bXgw5Lv/9T/8NQ9f40m8+ck1dRYPZCfZO9fJo3fqLRmrdIG6/%0A0NJbnXDQIhy8fqtxIQQBfeFeR9g0+ezSVXyie9l81UvlGsWE30jODE2xddthvvALW67L9aWU7Dg8%0AwDe2vc3qjno+vWUVLTUV+AwdV0qSmRxvnxjiq1v38Ncv7KS1toLailvD9XY9cKVLwbEXPe5Kw1EV%0ARbBhXRvtrVXsPXia13ae5Ec7T/DTP3Un999bjrT595cO8cwLe3ny0dV0dyxB1RTGJ9K8d+140eob%0A1+HrX2mE2BDvuuoGVTc7nhjcBihCzJcXuBVwHJf0bJ7LWaWjYymSqdx1G0PRdnjp7ePEIwF+4xP3%0A0FB5YV/pSMCioTKKoan8z395hf29wx9oMRjITPKXx14m75SzYF0pcaVbjpQTAsd1UYXgoboVPNm4%0AZtHrlYvISSrjQR7cspTNGzr4m398hR+8coR7NnWiqgp79g7Q1V7NU4+tQVEEk9MZcvmFfUH6To/j%0AOC6appJK5RgZS15RfkrBKfH29ClGclNEjAAb4l34VYMT6bOcSA8za+cI637uSSwjVcry5tRJKs0Q%0ACSvCdVGbG4wnBh7XFMfNk7OH8en1qJfIIp2cmuXP/vxFsrniJX9TmUyB1uaFlTevFYWSzZnxJF31%0ACapjoYtOHIoiWNpcjd8yODOevG5juRUI6z7ure7Gdl3Sdp6Xzh6mI1RNV7gaBYW+2XFOpsdoDV7Z%0AZ5ZM5Xjhxf1UJyJUxPyk0nlOn5mivTWBqpWt27raKPsOnGbP3n50XWXH7l5S6YULhENHhnnmu3tp%0Aaqhg91t95PMlNq5vX3S/4ER6mJdH9vPh6hUUXQfHdZhyZvnO4E7uq15BX2aUrF3EVDTCuh9L0Xlj%0A4hgb4l1z4eK3F54YfECR0iVT6sfUEujK5Uth/Dhk7SEOT/4hKyr/gIB+8TyHUsnBcV0+9bH1mObF%0ALZq+gXFO9V88CexaIBCoqkLJdi5rodiOi+vK92Uz+2Ymbgb5aEN5xb91+BArY438WvcDmIoGolzi%0A4h9OvErf7DgrY42LXk/TVIpFhx9sP0yx5GDoKsuX1PPEo6vR1HLbyI89voZCocQ3n3mTgN9g/ZoW%0APvHEOnzWhd+ZezZ1MjKS5I3dvfj9Jl/4hS20tyYWtQwqzTAh3ceJ2bOsjbUT0CymimlcXIKaj6ge%0AoMIIoisahqrTFEhwNHXmqt/Dmx1PDD6gODJPX/L/0Rz5LLrRfQ2v7GK7GbhMj1ZNV1naXcvGO9ov%0AWR4kGvYxfHbmGo7rQixDo70uzq6jpzk2OM7ylpoLNoillBRLDj861EehZNNZf/2slFuNkXxyvlzG%0AuQlXEwq6ojKUvbLPLOA3+LnPbCZfKOE4LqqqYJn6BZn+tdURvvhLHyZfsFEVBcvSLyreVYkQjzyw%0AgnyhhK6pmOaVJZ0lrAifa7ufk+mzPHfmDbTGzXSEaqm2ouyYOEpTIMGmePctv/92pXhicJ0oOkmm%0A8rsJGV3MFA7iuFnC5hLCxhKUuUbgtswwnd9Lzh7CVCupsNajKxEmcjuwtGqCejszhf3k7LNUB+7H%0AdfNM5ndR6bsLTbl0bkK5cFma6cJecvYwijAJGZ2EjSUIFNLFE0zmdzGZfxNdjTClvompJaj234ci%0ADEpOipniIbKlQRShEjJ6CBs9KOdVb8zaZ5gpHKTkpjCUGBXWeiwtsWAcRXeK8ezrRM0VBI1WoJzg%0A95lP3nlBLsZ7qa2JzG8kXg80VeHh9d3sONTPH3/9JZ7YtIwlzdWEfCaOKxmbmWXH4X627jnG+q4G%0AVrbVXrex3Gp0har5y+FtfGvgTXrCtShCcCI9yqtjx/hc+z1XdI1zHe4ClwgdP3eMrmvo+rvT1KUW%0AD5qmELqCKKbzOZ4a5u3pXgxFQxUquqJhuy5ThVniZoiCU+J0doIezeJkepjdk8cZyk3y6tgh1lV0%0AEDOuVX+HmwNPDK4TRWeS49N/QUBvxafV4bhZTqe/xdL4f6XCWosjs5yc/go5+yx+vYnJ3BuMZrez%0AtOK/MF3Yh1LUCEZaGUx/h2ThEDFrDQV7jDOzzxH3bbrsvSUlepN/z2yxl6DRie2mmS2eIhhrQxUW%0ABWeCgjOJKwu4sogz9/c5ksXDDKWfxdSqsN0Mp9Pfpif2m8R9G5BSMpnfzYnpv8LUEphqnBn3ID6t%0AZoEYFN1pTkx/BYlDwn/X/OOqqlx2EgCIhP2sXnH9ymkIIVjdUcevPXUXf//9Xfz5M69h6CqGpuLK%0A8p6CADYtbeFXnryL0CLj/SCxpqKFTzav57tD+3nm9FtIIKRbPF6/mk2LFKm7lghRtjKv1oXXGKjE%0AkQ5F12ZzZQ+1vhh7p/sI6366QnVknSLPDO7kC50P49csVkZbWB5tRhcq2m3YgtYTg/cwNJFEAHWV%0Aly5Kli/aKIrA0C7/hbDdDAnf3TSEPo6UJQ5M/C4TuR3EzDVM5/cxUzjEysQfYqnV5J0R9o79FlOF%0AvYSNLkaz2yi5KWyZwdKqyNnD5O0RLLUaTVy+aY3j5kkWDlMb+Aj1oacQKLiyiCrK+Q8J/134tHom%0Ac2/QEHyKsNlzwfkV1jqi5oq5zk05Dk/+MVP5t6iw7sCWGfpTT1NhraM9+ouowocri/M136Hsjy+5%0AafpT30Di0hX7IqYaf+8wgXLby/GJNI31FfMugnOlCoIBk4pY4LqZ6Zqq8pE7uulpquL1Q328MzhO%0AMpNHVQQ1sRDruxvZ0NNI2L+wyU65vjw/dpP42wFDUflowxq2VC8hWcoigYjuI6xb72vYpd9n8MVf%0Aup+qyqvb8wpqFsujzRc8VnRLZOw8yVKWVClLpRXGr5pUWVGaAwsTXW8nbmkxkFKSzOQpFG1UVUFT%0AFUJ+k6lUFtt1SUQCKEJhMp3Btl0S0QCFokOuWKJQsqkMB9B1lel0llyhREXYT+/QBJlCCQnEw34M%0AXWM6naVQcqiMBHAcl1f29RLymyxtriZ2mQQzTQnNTaoqEoGlVlNyUwCkikfI2mc4NvW/AYHEpeQm%0AydujxMxVlJwUmVI/ChoBYymzpVPk7GFCRgcs0jNZUwLUBh7izOzzpIrHqPZ/mJi1+orf06IzzWh2%0AO5lSP44skC4ew9LKGdxFZ4q8PUpb5OfR5uqvq+JC81zi0J/8GnlnlFWJP7mkEAAcPznKMy+8zZd+%0A81H859WMev2Nk9iOw89++vJW0E+Kqii01cZpranAdlxKjoOgXPDw/HwNV0oc6aAIBQXBRCHFUG6K%0AZZEmNKEgAUeWwysFYr5vsZRyPvLEli6KECiIix4vpUTMPc/c85KyP/69599IP/ax1AgF16Y9mKDR%0AX/Fjj+Vc0xl4txCklC5gw3uawSw816WcZ6CgaSrLeuoueezVsL6ig4QZYaaUoTVYTaO/koB2Yxof%0Avd/c4mIAL+w8wkwmh0AQ8pusbKtj78khDE2luTpGRdjPrqMDGJpGY1WUku1wuH+EipCfRDTI8tYa%0AXth5hNp4mOWtNdiuZN/JYaZSWSIBiyXN1fxwfy8+Uyce9rO6vZ4jp0eJh/1UxYLEQpdepSvnNQR/%0AL660CehNNIc/e8GX3681IoSGRDJTOISlVRM1VzCeex1HZohbi/cFFkKlIfRxouYqRrPbOTnzN0TM%0ApXTFvogmLt87wZFZjk3/BVLaNISewlCiOO674XyS8o9RXOarU3JTSFxcWWImvx8rUHXJH/jUdAZN%0AU7HOiyoSQpBIhNi159Sir/VaIYRA11T0i1h7jnTZMf4Ow7kpGvxxVkVb2D56iKOpM0wVZ9kY7+Kt%0AqV7OZCeptqJsTnSzc+IYs3YBAWypWsY76WF602cJ6T7urVrGgZkB+mfHiJsh7oh38OLZfWhCRRHw%0AcO1azmQneXv6FD7V4MPVK+ibHeVo6gw+1eD+mpU3dILqTY/xdN9OElaIzYkO7oi3Ue+PYShXWqZB%0AQmEb6MtBnduLcaeQue8gjI1grLz0qc4Q2CfB3HItXsoCdEWjI/TB3B+65ePlhCLoaaqmuSaGEIK9%0AJ4fY0NPIg+u6ODIwyr6TQ6zvauShO7o5enqMXLHEirZa7lvTweh0Gl1T8Znlaqdhv4UiBGs763lg%0AbSfjyQyH+s6ytLmax+5cQu/wJAGfQUddnHVdDXQ1LB6+dqlng0YHjpvHrzUQM9cRM9cRNVdjqgl0%0AJYyhRpjK7yFkdBPQm8jZQxSdGXxa/aL3LK+eBCGjm47oL9MV+yKT+T3k7HfLDp+bnF1ZnE8AKnfd%0ASpIuHqcu+Bhx6058Wt28NQNgKBE0JUyycBBX2nPnuXP3LKMrETqiv0xr5OfoT32NmcKBS4ZvmqZG%0ALl+kWHw3u1VKycxMFsu6ORLpHOkykBknZgRpD9bg10yWRhpZFmnk7kTZVXIifZaHalczkp/mdGaC%0AwcwEdb7YfAz7yyMHsFSDI8kzHEme4eDMAA/VrmamlOFE+ixD2Uk2J7rJOyUGsxO8OnaYjfEuHqhZ%0AiRCCfz+7F1PROZEeoT8zfkPfjwdrl/GHqz/BXYlO3pjo5ff3P8MfHXyel0aOMFWYvYIrSHAGobgL%0AWXgd6WZBqUBojSDL0UjSnUEWXkUWXkO6GaQ7iyz8CIq7y4JAHlnYhSz8COmmkG4WWdiJLPwQ6U5f%0A19d/u3JLWwZQ9tmqikBTysZ1JGAxOj1LyXbxmzqxkJ/R6TQSic/Q0BQF33mlrn2Gzr2r2tlzbJA3%0Ajg4Q9pn4TR0xF2YY9ltMJDMMT6YwNLXcVlBRmJnNkckXCVgLS0QshhCCuHUHo/pLHJn6E+K+jUjp%0AkHdGaQn/DJZajU9rYHj2BTqiv4ypJuY2eAWGunhd/aI7RX/yaSytCk0JMJM/iKVWYZzXnNtQophq%0AgoH0N6ks9aOrUSp9m9CUED6tjrOZ72O7adLF4+SdUUJ0AuWJviH4JP2ppyk4E/i0OgrOBHHfRiqs%0AtedeIYrQqPZvIWcPc2Lmr1ge/118WsMCIWtrTjCTzPFv/76fjXe0oWsqA4OTvPzqUT711OJW0PuB%0ALlQerlvD/ul+to7s59NNd6ErKopQ0ISCI8ttKwOaha5olKSDqeokzDB+zSTnFNEVldZgFUvCDZiq%0AXi78plmYik7RtYkY5Zh2v2ZSdG1s6RLQLCzVIGcXEELQEqxiSaSBev+l3W7vB4aq0RZK0Bqs5PGG%0A1fTNjvPD0Xf46+PbeLhuBf+xc8ui15Ayj5AO2P0g8wjrfuS56UhKkDbIIrJ0oNz5zJ0GmQWK5T+F%0A18DuBRRwRkDrQhZ3I8xN3I7Zwe8H6pe//OUbPQaAL1/tidlCicpIgIDPIOgzWdNRx8DoNBPJDHev%0AaKWjrpK+kSnGZsr/t0ydcMAiHLBwXEnYb7H76GkQgjWdDViGTtBvEgv6KDkuazrqOTuVYnA8yeZl%0ALXPFzAzeGRxDVRSqYxffvHKljSNzxKy18771kpvG0qoIG10owqTCtw6QzBZPYssMEXMZYWMJqqIj%0AhIYidKr896IpARyZI2h0EDNXX4E1olB0k6SLJ8jZZ/FpdbREfgafVjt/riIMwmYXeWeErD2IroQI%0AGV2owiJsdJN3RsnZQ4TNJVT7t2CqlQT1VoRQCBptBPU2svYZcvYQuhomZq5GV8NIaePIPDFrzdw1%0AO8tuI+kS0JsXjD0QMIlG/Lzw4n62bj/C9lffYc/efjbe0cajD664IKzwRlGSDjsnjjFTymCpOt3h%0AehQEB2YGSJfytIWqGcnPcGC6H1UorKto52xuhnp/BSHdh6FoZOwCg9kJsk6BznAdyWKGvdN92NJl%0AbayN0XySnnA9I/lpqq0IQc3HrqkTDGUnafQnEAIGMmPM2nmaAglM9cZZTeesvJxTpG92gl0Tveyb%0AHkQVCncm2ukKL1ajSyLsI2CsB6UC7FMIYyXYp0BooDZDcRc4Z0EWEEoU3CEw7gC1EpwJcEcAAWoV%0AaA2gdSHkFNI+gVCbEMoHpivdH1yrC3lVS28xSm6aiewOHJm/6POmmqDSdyfiFgp9c6VkejrDyGiS%0Aku0SrwhQUx25qP/+RiClJOsUKLo2Ac3CULT5xxzpEtJ82NIhYxfwqwa6opF3S3Px62V3nOO6pO0c%0AmihbEI50mbXz+M4d7xTxqQYFtzS3dyCYtfPlsE3NQgKzpRzK3Pk3MoppJJfk1dFjvD5+gonCLK3B%0ASu6t7mFVrJG4GVy0VIOUDjLzdwglDLIAWifoS5G5ZxHoYD0Kha0gLKTdj9BXAm5ZHBCAA1o72H2g%0AdYDWDKhgn0CWjiL0ZQjzrsuO4Tbimn0RPDG4xSg605yZfQ7HzV70eZ/WQF3w0fkEMQ+Pa823B/bw%0AyuhR7q7qYkNlefNYV1TEFc5LUkpwzoBMlkuO6t3gzsy5fQRobSCM8v9FoLz6FwEoHS0/LiKgVoN9%0AAmSmLAwoYB8HLNC7EOKDEQGEJwYeHh43ilSpbOH4VOMDU6rhJsYTAw8PDw+PaycGt3xoqYeHh4fH%0AT44nBh4eHh4eN02eged49PDw8LiBeJaBh4eHh4cnBh4eHh4enhh4eHh4eOCJgYeHh4cHnhh4eHh4%0AeOCJgYeHh4cHnhh4eHh4eOCJgYeHh4cHnhh4eHh4eOCJgYeHh4cHnhh4eHh4eOCJgYeHh4cHnhh4%0AeHh4eOCJgYeHh4cHnhh4eHh4eOCJgYeHh4cHnhh4eHh4eOCJgYeHh4cHnhh4eHh4eOCJgYeHh4cH%0Anhh4eHh4eOCJgYeHh4cHnhh4eHh4eAD/H79p4VeorpqZ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2" t="27932" r="8892" b="25995"/>
          <a:stretch/>
        </p:blipFill>
        <p:spPr>
          <a:xfrm>
            <a:off x="1610623" y="3786895"/>
            <a:ext cx="8581039" cy="2477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0" name="Group 9"/>
          <p:cNvGrpSpPr/>
          <p:nvPr/>
        </p:nvGrpSpPr>
        <p:grpSpPr>
          <a:xfrm>
            <a:off x="439941" y="928741"/>
            <a:ext cx="11336290" cy="2425416"/>
            <a:chOff x="715496" y="3375901"/>
            <a:chExt cx="10767128" cy="3519821"/>
          </a:xfrm>
        </p:grpSpPr>
        <p:grpSp>
          <p:nvGrpSpPr>
            <p:cNvPr id="11" name="Agrupar 1"/>
            <p:cNvGrpSpPr/>
            <p:nvPr/>
          </p:nvGrpSpPr>
          <p:grpSpPr>
            <a:xfrm>
              <a:off x="715496" y="3390776"/>
              <a:ext cx="10767128" cy="3230239"/>
              <a:chOff x="629946" y="3363775"/>
              <a:chExt cx="10955928" cy="3565831"/>
            </a:xfrm>
          </p:grpSpPr>
          <p:sp>
            <p:nvSpPr>
              <p:cNvPr id="18" name="CaixaDeTexto 55"/>
              <p:cNvSpPr txBox="1"/>
              <p:nvPr/>
            </p:nvSpPr>
            <p:spPr>
              <a:xfrm>
                <a:off x="3669778" y="4318106"/>
                <a:ext cx="4207676" cy="1908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8600" b="1" dirty="0">
                    <a:solidFill>
                      <a:srgbClr val="01A982"/>
                    </a:solidFill>
                  </a:rPr>
                  <a:t>Synergy</a:t>
                </a:r>
              </a:p>
            </p:txBody>
          </p:sp>
          <p:sp>
            <p:nvSpPr>
              <p:cNvPr id="19" name="CaixaDeTexto 54"/>
              <p:cNvSpPr txBox="1"/>
              <p:nvPr/>
            </p:nvSpPr>
            <p:spPr>
              <a:xfrm>
                <a:off x="8594129" y="3467869"/>
                <a:ext cx="1256416" cy="843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3800" dirty="0">
                    <a:solidFill>
                      <a:schemeClr val="accent3"/>
                    </a:solidFill>
                  </a:rPr>
                  <a:t>Aruba</a:t>
                </a:r>
              </a:p>
            </p:txBody>
          </p:sp>
          <p:sp>
            <p:nvSpPr>
              <p:cNvPr id="20" name="CaixaDeTexto 66"/>
              <p:cNvSpPr txBox="1"/>
              <p:nvPr/>
            </p:nvSpPr>
            <p:spPr>
              <a:xfrm>
                <a:off x="629946" y="5731480"/>
                <a:ext cx="3222683" cy="11981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5300" b="1" dirty="0">
                    <a:solidFill>
                      <a:schemeClr val="accent1"/>
                    </a:solidFill>
                  </a:rPr>
                  <a:t>SimpliVity</a:t>
                </a:r>
              </a:p>
            </p:txBody>
          </p:sp>
          <p:sp>
            <p:nvSpPr>
              <p:cNvPr id="21" name="CaixaDeTexto 60"/>
              <p:cNvSpPr txBox="1"/>
              <p:nvPr/>
            </p:nvSpPr>
            <p:spPr>
              <a:xfrm>
                <a:off x="640403" y="3966819"/>
                <a:ext cx="1041076" cy="124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5600" b="1" dirty="0">
                    <a:solidFill>
                      <a:schemeClr val="accent3"/>
                    </a:solidFill>
                  </a:rPr>
                  <a:t>IoT</a:t>
                </a:r>
              </a:p>
            </p:txBody>
          </p:sp>
          <p:sp>
            <p:nvSpPr>
              <p:cNvPr id="22" name="CaixaDeTexto 53"/>
              <p:cNvSpPr txBox="1"/>
              <p:nvPr/>
            </p:nvSpPr>
            <p:spPr>
              <a:xfrm>
                <a:off x="2561156" y="3855867"/>
                <a:ext cx="1499148" cy="665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3000" dirty="0">
                    <a:solidFill>
                      <a:srgbClr val="01A982"/>
                    </a:solidFill>
                  </a:rPr>
                  <a:t>OneView</a:t>
                </a:r>
              </a:p>
            </p:txBody>
          </p:sp>
          <p:sp>
            <p:nvSpPr>
              <p:cNvPr id="23" name="CaixaDeTexto 49"/>
              <p:cNvSpPr txBox="1"/>
              <p:nvPr/>
            </p:nvSpPr>
            <p:spPr>
              <a:xfrm>
                <a:off x="6629414" y="3473684"/>
                <a:ext cx="652221" cy="332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500" dirty="0">
                    <a:solidFill>
                      <a:schemeClr val="accent1"/>
                    </a:solidFill>
                  </a:rPr>
                  <a:t>Storage</a:t>
                </a:r>
              </a:p>
            </p:txBody>
          </p:sp>
          <p:sp>
            <p:nvSpPr>
              <p:cNvPr id="24" name="CaixaDeTexto 50"/>
              <p:cNvSpPr txBox="1"/>
              <p:nvPr/>
            </p:nvSpPr>
            <p:spPr>
              <a:xfrm>
                <a:off x="5031925" y="5980833"/>
                <a:ext cx="1041075" cy="798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3600" dirty="0">
                    <a:solidFill>
                      <a:schemeClr val="accent3"/>
                    </a:solidFill>
                  </a:rPr>
                  <a:t>Edge</a:t>
                </a:r>
              </a:p>
            </p:txBody>
          </p:sp>
          <p:sp>
            <p:nvSpPr>
              <p:cNvPr id="25" name="CaixaDeTexto 61"/>
              <p:cNvSpPr txBox="1"/>
              <p:nvPr/>
            </p:nvSpPr>
            <p:spPr>
              <a:xfrm>
                <a:off x="837302" y="3363775"/>
                <a:ext cx="1863709" cy="576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600" dirty="0">
                    <a:solidFill>
                      <a:schemeClr val="accent2"/>
                    </a:solidFill>
                  </a:rPr>
                  <a:t>FlexCapacity</a:t>
                </a:r>
              </a:p>
            </p:txBody>
          </p:sp>
          <p:sp>
            <p:nvSpPr>
              <p:cNvPr id="26" name="CaixaDeTexto 61"/>
              <p:cNvSpPr txBox="1"/>
              <p:nvPr/>
            </p:nvSpPr>
            <p:spPr>
              <a:xfrm>
                <a:off x="8523070" y="4604084"/>
                <a:ext cx="3062804" cy="843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3800" dirty="0">
                    <a:solidFill>
                      <a:schemeClr val="accent2"/>
                    </a:solidFill>
                  </a:rPr>
                  <a:t>HPE Pointnext</a:t>
                </a:r>
              </a:p>
            </p:txBody>
          </p:sp>
          <p:sp>
            <p:nvSpPr>
              <p:cNvPr id="27" name="CaixaDeTexto 57"/>
              <p:cNvSpPr txBox="1"/>
              <p:nvPr/>
            </p:nvSpPr>
            <p:spPr>
              <a:xfrm>
                <a:off x="1681479" y="5102331"/>
                <a:ext cx="630533" cy="2440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solidFill>
                      <a:schemeClr val="accent3"/>
                    </a:solidFill>
                  </a:rPr>
                  <a:t>ClearPass</a:t>
                </a:r>
              </a:p>
            </p:txBody>
          </p:sp>
          <p:sp>
            <p:nvSpPr>
              <p:cNvPr id="28" name="CaixaDeTexto 48"/>
              <p:cNvSpPr txBox="1"/>
              <p:nvPr/>
            </p:nvSpPr>
            <p:spPr>
              <a:xfrm>
                <a:off x="3035595" y="3502589"/>
                <a:ext cx="618139" cy="421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900" dirty="0"/>
                  <a:t>Cloud</a:t>
                </a:r>
              </a:p>
            </p:txBody>
          </p:sp>
          <p:sp>
            <p:nvSpPr>
              <p:cNvPr id="29" name="CaixaDeTexto 64"/>
              <p:cNvSpPr txBox="1"/>
              <p:nvPr/>
            </p:nvSpPr>
            <p:spPr>
              <a:xfrm>
                <a:off x="5591367" y="4336010"/>
                <a:ext cx="683205" cy="2440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solidFill>
                      <a:schemeClr val="accent3"/>
                    </a:solidFill>
                  </a:rPr>
                  <a:t>Networking</a:t>
                </a:r>
              </a:p>
            </p:txBody>
          </p:sp>
          <p:sp>
            <p:nvSpPr>
              <p:cNvPr id="30" name="CaixaDeTexto 47"/>
              <p:cNvSpPr txBox="1"/>
              <p:nvPr/>
            </p:nvSpPr>
            <p:spPr>
              <a:xfrm>
                <a:off x="4019244" y="6376885"/>
                <a:ext cx="853619" cy="510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300" dirty="0">
                    <a:solidFill>
                      <a:srgbClr val="80746E"/>
                    </a:solidFill>
                  </a:rPr>
                  <a:t>Gen10</a:t>
                </a:r>
              </a:p>
            </p:txBody>
          </p:sp>
          <p:sp>
            <p:nvSpPr>
              <p:cNvPr id="31" name="CaixaDeTexto 59"/>
              <p:cNvSpPr txBox="1"/>
              <p:nvPr/>
            </p:nvSpPr>
            <p:spPr>
              <a:xfrm>
                <a:off x="2022867" y="4436706"/>
                <a:ext cx="735878" cy="421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900" dirty="0">
                    <a:solidFill>
                      <a:schemeClr val="accent1"/>
                    </a:solidFill>
                  </a:rPr>
                  <a:t>Nimble</a:t>
                </a:r>
              </a:p>
            </p:txBody>
          </p:sp>
          <p:sp>
            <p:nvSpPr>
              <p:cNvPr id="32" name="CaixaDeTexto 52"/>
              <p:cNvSpPr txBox="1"/>
              <p:nvPr/>
            </p:nvSpPr>
            <p:spPr>
              <a:xfrm>
                <a:off x="7427306" y="6364457"/>
                <a:ext cx="2086797" cy="510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300" dirty="0">
                    <a:solidFill>
                      <a:schemeClr val="accent1"/>
                    </a:solidFill>
                  </a:rPr>
                  <a:t>Hyperconverged</a:t>
                </a:r>
              </a:p>
            </p:txBody>
          </p:sp>
        </p:grpSp>
        <p:sp>
          <p:nvSpPr>
            <p:cNvPr id="12" name="CaixaDeTexto 51"/>
            <p:cNvSpPr txBox="1"/>
            <p:nvPr/>
          </p:nvSpPr>
          <p:spPr>
            <a:xfrm>
              <a:off x="1780090" y="5312932"/>
              <a:ext cx="1792008" cy="381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900" dirty="0">
                  <a:solidFill>
                    <a:schemeClr val="accent2"/>
                  </a:solidFill>
                </a:rPr>
                <a:t>SecuritySolutions</a:t>
              </a:r>
            </a:p>
          </p:txBody>
        </p:sp>
        <p:sp>
          <p:nvSpPr>
            <p:cNvPr id="13" name="CaixaDeTexto 51"/>
            <p:cNvSpPr txBox="1"/>
            <p:nvPr/>
          </p:nvSpPr>
          <p:spPr>
            <a:xfrm>
              <a:off x="7810098" y="5383117"/>
              <a:ext cx="1120576" cy="4622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300" dirty="0"/>
                <a:t>Analytics</a:t>
              </a:r>
            </a:p>
          </p:txBody>
        </p:sp>
        <p:sp>
          <p:nvSpPr>
            <p:cNvPr id="14" name="CaixaDeTexto 58"/>
            <p:cNvSpPr txBox="1"/>
            <p:nvPr/>
          </p:nvSpPr>
          <p:spPr>
            <a:xfrm>
              <a:off x="9231118" y="5260763"/>
              <a:ext cx="1093170" cy="381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500" dirty="0">
                  <a:solidFill>
                    <a:srgbClr val="01A982"/>
                  </a:solidFill>
                </a:rPr>
                <a:t>Composable</a:t>
              </a:r>
              <a:r>
                <a:rPr lang="en-US" sz="1900" dirty="0">
                  <a:solidFill>
                    <a:srgbClr val="01A982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37386" y="3375901"/>
              <a:ext cx="2291698" cy="81737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400" dirty="0" smtClean="0"/>
                <a:t>AzureStack</a:t>
              </a:r>
              <a:endParaRPr lang="en-US" sz="3400" dirty="0"/>
            </a:p>
          </p:txBody>
        </p:sp>
        <p:sp>
          <p:nvSpPr>
            <p:cNvPr id="16" name="CaixaDeTexto 57"/>
            <p:cNvSpPr txBox="1"/>
            <p:nvPr/>
          </p:nvSpPr>
          <p:spPr>
            <a:xfrm>
              <a:off x="5937955" y="6513834"/>
              <a:ext cx="1278918" cy="381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900" dirty="0">
                  <a:solidFill>
                    <a:srgbClr val="01A982"/>
                  </a:solidFill>
                </a:rPr>
                <a:t>TheMachine</a:t>
              </a:r>
            </a:p>
          </p:txBody>
        </p:sp>
        <p:sp>
          <p:nvSpPr>
            <p:cNvPr id="17" name="CaixaDeTexto 63"/>
            <p:cNvSpPr txBox="1"/>
            <p:nvPr/>
          </p:nvSpPr>
          <p:spPr>
            <a:xfrm>
              <a:off x="6599772" y="5991381"/>
              <a:ext cx="703404" cy="3014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500" dirty="0">
                  <a:solidFill>
                    <a:schemeClr val="accent3"/>
                  </a:solidFill>
                </a:rPr>
                <a:t>Meridian</a:t>
              </a:r>
            </a:p>
          </p:txBody>
        </p:sp>
      </p:grpSp>
      <p:sp>
        <p:nvSpPr>
          <p:cNvPr id="33" name="Rectangle 32"/>
          <p:cNvSpPr/>
          <p:nvPr/>
        </p:nvSpPr>
        <p:spPr bwMode="ltGray">
          <a:xfrm>
            <a:off x="307975" y="622998"/>
            <a:ext cx="11639515" cy="301450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225631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Presentation2" id="{AD31BCA4-C222-4033-8A85-82557A806AAD}" vid="{A754E543-A6DA-4533-A43B-8A2B3C3A9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HPE_Standard_Arial_16x9_v5</vt:lpstr>
      <vt:lpstr>PowerPoint Presentation</vt:lpstr>
    </vt:vector>
  </TitlesOfParts>
  <Company>Hewlett Packard Enterprise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Freeman, Clive (Based in EMEA CEC)</dc:creator>
  <cp:lastModifiedBy>Freeman, Clive (Based in EMEA CEC)</cp:lastModifiedBy>
  <cp:revision>1</cp:revision>
  <dcterms:created xsi:type="dcterms:W3CDTF">2018-01-04T11:39:51Z</dcterms:created>
  <dcterms:modified xsi:type="dcterms:W3CDTF">2018-01-04T11:40:41Z</dcterms:modified>
</cp:coreProperties>
</file>