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theme" Target="theme/theme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1" Type="http://schemas.openxmlformats.org/officeDocument/2006/relationships/slideLayout" Target="../slideLayouts/slideLayout1.xml"/><Relationship Id="rId7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2" Type="http://schemas.openxmlformats.org/officeDocument/2006/relationships/slideLayout" Target="../slideLayouts/slideLayout2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