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12192000" cy="6858000"/>
  <p:notesSz cx="7010400" cy="92964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3/20/2018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March 20,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March 20,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March 20,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March 20,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March 20,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50230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Centre six </a:t>
            </a:r>
            <a:r>
              <a:rPr lang="en-US" dirty="0" smtClean="0"/>
              <a:t>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i</a:t>
            </a:r>
            <a:r>
              <a:rPr lang="en-GB" sz="1100" dirty="0" smtClean="0"/>
              <a:t>nterest-1</a:t>
            </a:r>
            <a:endParaRPr lang="en-GB" sz="11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interest-2</a:t>
            </a:r>
            <a:endParaRPr lang="en-GB" sz="11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interest-3</a:t>
            </a:r>
            <a:endParaRPr lang="en-GB" sz="11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interest-4</a:t>
            </a:r>
            <a:endParaRPr lang="en-GB" sz="110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2551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16617</TotalTime>
  <Words>42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MetricHPE</vt:lpstr>
      <vt:lpstr>HPE_Standard_Arial_16x9_v5</vt:lpstr>
      <vt:lpstr>Centre six month view (XXX – XXX)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(Based in EMEA CEC)</cp:lastModifiedBy>
  <cp:revision>751</cp:revision>
  <cp:lastPrinted>2017-07-13T20:51:12Z</cp:lastPrinted>
  <dcterms:created xsi:type="dcterms:W3CDTF">2016-07-12T14:49:56Z</dcterms:created>
  <dcterms:modified xsi:type="dcterms:W3CDTF">2018-03-20T09:51:12Z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