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9" r:id="rId5"/>
    <p:sldId id="258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4" autoAdjust="0"/>
    <p:restoredTop sz="94660"/>
  </p:normalViewPr>
  <p:slideViewPr>
    <p:cSldViewPr>
      <p:cViewPr varScale="1">
        <p:scale>
          <a:sx n="67" d="100"/>
          <a:sy n="67" d="100"/>
        </p:scale>
        <p:origin x="-5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8EC124-0090-4E25-A218-2DE65A1F4460}" type="datetimeFigureOut">
              <a:rPr lang="en-GB" smtClean="0"/>
              <a:t>24/04/2012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EE6225-3007-45D9-8C4A-92ED856ECA7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8EC124-0090-4E25-A218-2DE65A1F4460}" type="datetimeFigureOut">
              <a:rPr lang="en-GB" smtClean="0"/>
              <a:t>24/04/2012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EE6225-3007-45D9-8C4A-92ED856ECA7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8EC124-0090-4E25-A218-2DE65A1F4460}" type="datetimeFigureOut">
              <a:rPr lang="en-GB" smtClean="0"/>
              <a:t>24/04/2012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EE6225-3007-45D9-8C4A-92ED856ECA7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8EC124-0090-4E25-A218-2DE65A1F4460}" type="datetimeFigureOut">
              <a:rPr lang="en-GB" smtClean="0"/>
              <a:t>24/04/2012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EE6225-3007-45D9-8C4A-92ED856ECA7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8EC124-0090-4E25-A218-2DE65A1F4460}" type="datetimeFigureOut">
              <a:rPr lang="en-GB" smtClean="0"/>
              <a:t>24/04/2012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EE6225-3007-45D9-8C4A-92ED856ECA7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8EC124-0090-4E25-A218-2DE65A1F4460}" type="datetimeFigureOut">
              <a:rPr lang="en-GB" smtClean="0"/>
              <a:t>24/04/2012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EE6225-3007-45D9-8C4A-92ED856ECA7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8EC124-0090-4E25-A218-2DE65A1F4460}" type="datetimeFigureOut">
              <a:rPr lang="en-GB" smtClean="0"/>
              <a:t>24/04/2012</a:t>
            </a:fld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EE6225-3007-45D9-8C4A-92ED856ECA7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8EC124-0090-4E25-A218-2DE65A1F4460}" type="datetimeFigureOut">
              <a:rPr lang="en-GB" smtClean="0"/>
              <a:t>24/04/2012</a:t>
            </a:fld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EE6225-3007-45D9-8C4A-92ED856ECA7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8EC124-0090-4E25-A218-2DE65A1F4460}" type="datetimeFigureOut">
              <a:rPr lang="en-GB" smtClean="0"/>
              <a:t>24/04/2012</a:t>
            </a:fld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EE6225-3007-45D9-8C4A-92ED856ECA7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8EC124-0090-4E25-A218-2DE65A1F4460}" type="datetimeFigureOut">
              <a:rPr lang="en-GB" smtClean="0"/>
              <a:t>24/04/2012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EE6225-3007-45D9-8C4A-92ED856ECA7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8EC124-0090-4E25-A218-2DE65A1F4460}" type="datetimeFigureOut">
              <a:rPr lang="en-GB" smtClean="0"/>
              <a:t>24/04/2012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EE6225-3007-45D9-8C4A-92ED856ECA7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0F8EC124-0090-4E25-A218-2DE65A1F4460}" type="datetimeFigureOut">
              <a:rPr lang="en-GB" smtClean="0"/>
              <a:t>24/04/2012</a:t>
            </a:fld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CEE6225-3007-45D9-8C4A-92ED856ECA75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Erlang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 </a:t>
            </a:r>
            <a:r>
              <a:rPr lang="en-GB" smtClean="0"/>
              <a:t>four minutes…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21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from…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Research lab at Ericsson</a:t>
            </a:r>
          </a:p>
          <a:p>
            <a:r>
              <a:rPr lang="en-GB" dirty="0" smtClean="0"/>
              <a:t>Aimed at distributed telephone switches </a:t>
            </a:r>
            <a:br>
              <a:rPr lang="en-GB" dirty="0" smtClean="0"/>
            </a:br>
            <a:r>
              <a:rPr lang="en-GB" dirty="0" smtClean="0"/>
              <a:t>  - fault tolerant</a:t>
            </a:r>
            <a:br>
              <a:rPr lang="en-GB" dirty="0" smtClean="0"/>
            </a:br>
            <a:r>
              <a:rPr lang="en-GB" dirty="0" smtClean="0"/>
              <a:t>  - high availability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- many concurrent activities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838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now?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Multi-core</a:t>
            </a:r>
          </a:p>
          <a:p>
            <a:r>
              <a:rPr lang="en-GB" dirty="0" smtClean="0"/>
              <a:t>High availability systems (Cloud based)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9256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Basically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Loosely based on </a:t>
            </a:r>
            <a:r>
              <a:rPr lang="en-GB" dirty="0" err="1"/>
              <a:t>P</a:t>
            </a:r>
            <a:r>
              <a:rPr lang="en-GB" dirty="0" err="1" smtClean="0"/>
              <a:t>rolog</a:t>
            </a:r>
            <a:r>
              <a:rPr lang="en-GB" dirty="0" smtClean="0"/>
              <a:t> syntax</a:t>
            </a:r>
            <a:br>
              <a:rPr lang="en-GB" dirty="0" smtClean="0"/>
            </a:br>
            <a:r>
              <a:rPr lang="en-GB" dirty="0" smtClean="0"/>
              <a:t>  - originally implemented in </a:t>
            </a:r>
            <a:r>
              <a:rPr lang="en-GB" dirty="0" err="1" smtClean="0"/>
              <a:t>Prolog</a:t>
            </a:r>
            <a:endParaRPr lang="en-GB" dirty="0" smtClean="0"/>
          </a:p>
          <a:p>
            <a:r>
              <a:rPr lang="en-GB" dirty="0" smtClean="0"/>
              <a:t>Plus a dose of CSP</a:t>
            </a:r>
            <a:br>
              <a:rPr lang="en-GB" dirty="0" smtClean="0"/>
            </a:br>
            <a:r>
              <a:rPr lang="en-GB" dirty="0" smtClean="0"/>
              <a:t>  - guard clauses, message send</a:t>
            </a:r>
            <a:endParaRPr lang="en-GB" dirty="0" smtClean="0"/>
          </a:p>
          <a:p>
            <a:r>
              <a:rPr lang="en-GB" dirty="0" smtClean="0"/>
              <a:t>Functional emphasis</a:t>
            </a:r>
            <a:br>
              <a:rPr lang="en-GB" dirty="0" smtClean="0"/>
            </a:br>
            <a:r>
              <a:rPr lang="en-GB" dirty="0" smtClean="0"/>
              <a:t>  - a tiny amount of state (per process)</a:t>
            </a:r>
            <a:br>
              <a:rPr lang="en-GB" dirty="0" smtClean="0"/>
            </a:br>
            <a:r>
              <a:rPr lang="en-GB" dirty="0" smtClean="0"/>
              <a:t>  - no classes (but records, tuples, lists)</a:t>
            </a:r>
          </a:p>
          <a:p>
            <a:r>
              <a:rPr lang="en-GB" dirty="0" smtClean="0"/>
              <a:t>Pattern matching</a:t>
            </a:r>
          </a:p>
          <a:p>
            <a:r>
              <a:rPr lang="en-GB" dirty="0" smtClean="0"/>
              <a:t>REPL</a:t>
            </a:r>
          </a:p>
          <a:p>
            <a:pPr marL="0" indent="0">
              <a:buNone/>
            </a:pPr>
            <a:r>
              <a:rPr lang="en-GB" dirty="0" smtClean="0"/>
              <a:t>       </a:t>
            </a: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99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Three great ideas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Handles concurrent access to </a:t>
            </a:r>
            <a:r>
              <a:rPr lang="en-GB" smtClean="0"/>
              <a:t>an </a:t>
            </a:r>
            <a:r>
              <a:rPr lang="en-GB" smtClean="0"/>
              <a:t>“object”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 </a:t>
            </a:r>
            <a:r>
              <a:rPr lang="en-GB" smtClean="0"/>
              <a:t>- </a:t>
            </a:r>
            <a:r>
              <a:rPr lang="en-GB" smtClean="0"/>
              <a:t>by </a:t>
            </a:r>
            <a:r>
              <a:rPr lang="en-GB" dirty="0" smtClean="0"/>
              <a:t>not allowing it</a:t>
            </a:r>
          </a:p>
          <a:p>
            <a:r>
              <a:rPr lang="en-GB" dirty="0" smtClean="0"/>
              <a:t>Handles failure</a:t>
            </a:r>
            <a:br>
              <a:rPr lang="en-GB" dirty="0" smtClean="0"/>
            </a:br>
            <a:r>
              <a:rPr lang="en-GB" dirty="0" smtClean="0"/>
              <a:t>  - by embracing it</a:t>
            </a:r>
            <a:br>
              <a:rPr lang="en-GB" dirty="0" smtClean="0"/>
            </a:br>
            <a:r>
              <a:rPr lang="en-GB" dirty="0" smtClean="0"/>
              <a:t>  - fail fast</a:t>
            </a:r>
          </a:p>
          <a:p>
            <a:r>
              <a:rPr lang="en-GB" dirty="0" smtClean="0"/>
              <a:t>Handles no downtime</a:t>
            </a:r>
            <a:br>
              <a:rPr lang="en-GB" dirty="0" smtClean="0"/>
            </a:br>
            <a:r>
              <a:rPr lang="en-GB" dirty="0" smtClean="0"/>
              <a:t>  - by allowing code update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12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Low overhead software isolated processes communicating using an Actor like mailbox framework with messages passed by value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625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 really, …how?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Process per activity</a:t>
            </a:r>
            <a:br>
              <a:rPr lang="en-GB" dirty="0" smtClean="0"/>
            </a:br>
            <a:r>
              <a:rPr lang="en-GB" dirty="0" smtClean="0"/>
              <a:t>  </a:t>
            </a:r>
            <a:r>
              <a:rPr lang="en-GB" dirty="0"/>
              <a:t>- </a:t>
            </a:r>
            <a:r>
              <a:rPr lang="en-GB" dirty="0" smtClean="0"/>
              <a:t>lightweight </a:t>
            </a:r>
            <a:r>
              <a:rPr lang="en-GB" dirty="0" err="1" smtClean="0"/>
              <a:t>AppDomains</a:t>
            </a:r>
            <a:r>
              <a:rPr lang="en-GB" dirty="0" smtClean="0"/>
              <a:t> </a:t>
            </a:r>
            <a:r>
              <a:rPr lang="en-GB" dirty="0"/>
              <a:t>(</a:t>
            </a:r>
            <a:r>
              <a:rPr lang="en-GB" dirty="0" smtClean="0"/>
              <a:t>300 bytes) </a:t>
            </a:r>
            <a:br>
              <a:rPr lang="en-GB" dirty="0" smtClean="0"/>
            </a:br>
            <a:r>
              <a:rPr lang="en-GB" dirty="0" smtClean="0"/>
              <a:t>Mailboxes  </a:t>
            </a:r>
            <a:br>
              <a:rPr lang="en-GB" dirty="0" smtClean="0"/>
            </a:br>
            <a:r>
              <a:rPr lang="en-GB" dirty="0" smtClean="0"/>
              <a:t>  - avoid locks</a:t>
            </a:r>
            <a:r>
              <a:rPr lang="en-GB" dirty="0"/>
              <a:t> </a:t>
            </a:r>
            <a:r>
              <a:rPr lang="en-GB" dirty="0" smtClean="0"/>
              <a:t>(language level)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- win32, WPF</a:t>
            </a:r>
            <a:br>
              <a:rPr lang="en-GB" dirty="0" smtClean="0"/>
            </a:br>
            <a:r>
              <a:rPr lang="en-GB" dirty="0" smtClean="0"/>
              <a:t>  - pattern match to find message </a:t>
            </a:r>
            <a:br>
              <a:rPr lang="en-GB" dirty="0" smtClean="0"/>
            </a:br>
            <a:r>
              <a:rPr lang="en-GB" dirty="0" smtClean="0"/>
              <a:t>        (and leave if none found)</a:t>
            </a:r>
            <a:br>
              <a:rPr lang="en-GB" dirty="0" smtClean="0"/>
            </a:br>
            <a:r>
              <a:rPr lang="en-GB" dirty="0" smtClean="0"/>
              <a:t>Supervisors </a:t>
            </a:r>
            <a:br>
              <a:rPr lang="en-GB" dirty="0" smtClean="0"/>
            </a:br>
            <a:r>
              <a:rPr lang="en-GB" dirty="0" smtClean="0"/>
              <a:t>  – too many objects with corrupted state</a:t>
            </a:r>
            <a:br>
              <a:rPr lang="en-GB" dirty="0" smtClean="0"/>
            </a:br>
            <a:r>
              <a:rPr lang="en-GB" dirty="0" smtClean="0"/>
              <a:t>  - you can solve anything with an indirection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363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y_F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SomeMemoryMisconceptions</Template>
  <TotalTime>60</TotalTime>
  <Words>73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Why_F</vt:lpstr>
      <vt:lpstr>Erlang</vt:lpstr>
      <vt:lpstr>Where from…</vt:lpstr>
      <vt:lpstr>Why now?</vt:lpstr>
      <vt:lpstr>Basically</vt:lpstr>
      <vt:lpstr>Three great ideas</vt:lpstr>
      <vt:lpstr>How?</vt:lpstr>
      <vt:lpstr>But really, …how?</vt:lpstr>
    </vt:vector>
  </TitlesOfParts>
  <Company>Red-Gate Software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Erlang</dc:title>
  <dc:creator>clive.tong</dc:creator>
  <cp:lastModifiedBy>clive.tong</cp:lastModifiedBy>
  <cp:revision>23</cp:revision>
  <dcterms:created xsi:type="dcterms:W3CDTF">2012-04-23T09:05:54Z</dcterms:created>
  <dcterms:modified xsi:type="dcterms:W3CDTF">2012-04-24T08:54:37Z</dcterms:modified>
</cp:coreProperties>
</file>