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8" r:id="rId13"/>
    <p:sldId id="272" r:id="rId14"/>
    <p:sldId id="265" r:id="rId15"/>
    <p:sldId id="271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1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455FF-EEC1-47AE-A63E-DB3966B6553A}" type="datetimeFigureOut">
              <a:rPr lang="en-GB" smtClean="0"/>
              <a:t>29/05/2012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1FBC9-8F3A-4427-AB80-4B4B568C7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455FF-EEC1-47AE-A63E-DB3966B6553A}" type="datetimeFigureOut">
              <a:rPr lang="en-GB" smtClean="0"/>
              <a:t>29/05/2012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1FBC9-8F3A-4427-AB80-4B4B568C7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455FF-EEC1-47AE-A63E-DB3966B6553A}" type="datetimeFigureOut">
              <a:rPr lang="en-GB" smtClean="0"/>
              <a:t>29/05/2012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1FBC9-8F3A-4427-AB80-4B4B568C7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455FF-EEC1-47AE-A63E-DB3966B6553A}" type="datetimeFigureOut">
              <a:rPr lang="en-GB" smtClean="0"/>
              <a:t>29/05/2012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1FBC9-8F3A-4427-AB80-4B4B568C7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455FF-EEC1-47AE-A63E-DB3966B6553A}" type="datetimeFigureOut">
              <a:rPr lang="en-GB" smtClean="0"/>
              <a:t>29/05/2012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1FBC9-8F3A-4427-AB80-4B4B568C7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455FF-EEC1-47AE-A63E-DB3966B6553A}" type="datetimeFigureOut">
              <a:rPr lang="en-GB" smtClean="0"/>
              <a:t>29/05/2012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1FBC9-8F3A-4427-AB80-4B4B568C7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455FF-EEC1-47AE-A63E-DB3966B6553A}" type="datetimeFigureOut">
              <a:rPr lang="en-GB" smtClean="0"/>
              <a:t>29/05/2012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1FBC9-8F3A-4427-AB80-4B4B568C7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455FF-EEC1-47AE-A63E-DB3966B6553A}" type="datetimeFigureOut">
              <a:rPr lang="en-GB" smtClean="0"/>
              <a:t>29/05/2012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1FBC9-8F3A-4427-AB80-4B4B568C7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455FF-EEC1-47AE-A63E-DB3966B6553A}" type="datetimeFigureOut">
              <a:rPr lang="en-GB" smtClean="0"/>
              <a:t>29/05/2012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1FBC9-8F3A-4427-AB80-4B4B568C7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455FF-EEC1-47AE-A63E-DB3966B6553A}" type="datetimeFigureOut">
              <a:rPr lang="en-GB" smtClean="0"/>
              <a:t>29/05/2012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1FBC9-8F3A-4427-AB80-4B4B568C7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455FF-EEC1-47AE-A63E-DB3966B6553A}" type="datetimeFigureOut">
              <a:rPr lang="en-GB" smtClean="0"/>
              <a:t>29/05/2012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11FBC9-8F3A-4427-AB80-4B4B568C72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58F455FF-EEC1-47AE-A63E-DB3966B6553A}" type="datetimeFigureOut">
              <a:rPr lang="en-GB" smtClean="0"/>
              <a:t>29/05/2012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911FBC9-8F3A-4427-AB80-4B4B568C722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Software Transactional Memory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second coming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54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Microsoft Incubation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Which was cancelled….</a:t>
            </a:r>
            <a:br>
              <a:rPr lang="en-GB" dirty="0" smtClean="0"/>
            </a:br>
            <a:r>
              <a:rPr lang="en-GB" dirty="0" smtClean="0"/>
              <a:t>  (see Joe Duffy’s blog)</a:t>
            </a:r>
            <a:endParaRPr lang="en-GB" dirty="0"/>
          </a:p>
          <a:p>
            <a:r>
              <a:rPr lang="en-GB" dirty="0" smtClean="0"/>
              <a:t>Unbounded!!!</a:t>
            </a:r>
            <a:br>
              <a:rPr lang="en-GB" dirty="0" smtClean="0"/>
            </a:br>
            <a:r>
              <a:rPr lang="en-GB" dirty="0" smtClean="0"/>
              <a:t>  - everything affected</a:t>
            </a:r>
            <a:br>
              <a:rPr lang="en-GB" dirty="0" smtClean="0"/>
            </a:br>
            <a:r>
              <a:rPr lang="en-GB" dirty="0" smtClean="0"/>
              <a:t>    - mutable data structures</a:t>
            </a:r>
            <a:br>
              <a:rPr lang="en-GB" dirty="0" smtClean="0"/>
            </a:br>
            <a:r>
              <a:rPr lang="en-GB" dirty="0" smtClean="0"/>
              <a:t>  - requires compiler optimisations</a:t>
            </a:r>
            <a:br>
              <a:rPr lang="en-GB" dirty="0" smtClean="0"/>
            </a:br>
            <a:r>
              <a:rPr lang="en-GB" dirty="0" smtClean="0"/>
              <a:t>  - the killer is where the world’s collide</a:t>
            </a:r>
            <a:br>
              <a:rPr lang="en-GB" dirty="0" smtClean="0"/>
            </a:br>
            <a:r>
              <a:rPr lang="en-GB" dirty="0" smtClean="0"/>
              <a:t>      non-transaction modifies </a:t>
            </a:r>
            <a:br>
              <a:rPr lang="en-GB" dirty="0" smtClean="0"/>
            </a:br>
            <a:r>
              <a:rPr lang="en-GB" dirty="0" smtClean="0"/>
              <a:t>            a transacted value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110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Clojure</a:t>
            </a:r>
            <a:r>
              <a:rPr lang="en-GB" dirty="0" smtClean="0"/>
              <a:t> and the 2</a:t>
            </a:r>
            <a:r>
              <a:rPr lang="en-GB" baseline="30000" dirty="0" smtClean="0"/>
              <a:t>nd</a:t>
            </a:r>
            <a:r>
              <a:rPr lang="en-GB" dirty="0" smtClean="0"/>
              <a:t> coming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Rich Hickey</a:t>
            </a:r>
          </a:p>
          <a:p>
            <a:r>
              <a:rPr lang="en-GB" dirty="0" smtClean="0"/>
              <a:t>Your objects are all wrong</a:t>
            </a:r>
            <a:br>
              <a:rPr lang="en-GB" dirty="0" smtClean="0"/>
            </a:br>
            <a:r>
              <a:rPr lang="en-GB" dirty="0" smtClean="0"/>
              <a:t>  - you’re mixing state and identity!</a:t>
            </a:r>
          </a:p>
          <a:p>
            <a:r>
              <a:rPr lang="en-GB" dirty="0"/>
              <a:t>A</a:t>
            </a:r>
            <a:r>
              <a:rPr lang="en-GB" dirty="0" smtClean="0"/>
              <a:t>nd your state should be immutable!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68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Lampson: All problems in CS can be solved by another level of indirection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01353" y="1882189"/>
            <a:ext cx="1656184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057537" y="1918193"/>
            <a:ext cx="1440160" cy="94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3276756" y="209356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A: 20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304785" y="249316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B:”Hello”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31825" y="4114437"/>
            <a:ext cx="1656184" cy="72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505809" y="4193303"/>
            <a:ext cx="1440160" cy="944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725028" y="436867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A: 20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753057" y="4768270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B:”Hello”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3088009" y="4114437"/>
            <a:ext cx="912022" cy="43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44020" y="4333890"/>
            <a:ext cx="19617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39050" y="357437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Ref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6" name="Picture 25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485883" y="5445224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Immutable representation of state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19672" y="1628800"/>
            <a:ext cx="4133385" cy="15841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259632" y="1484784"/>
            <a:ext cx="4493425" cy="18722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05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and Identity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987824" y="3402399"/>
            <a:ext cx="122413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83568" y="2060848"/>
            <a:ext cx="72008" cy="4032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169" y="3681028"/>
            <a:ext cx="520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Time</a:t>
            </a:r>
            <a:endParaRPr lang="en-GB" sz="1200" dirty="0"/>
          </a:p>
        </p:txBody>
      </p:sp>
      <p:sp>
        <p:nvSpPr>
          <p:cNvPr id="9" name="Rectangle 8"/>
          <p:cNvSpPr/>
          <p:nvPr/>
        </p:nvSpPr>
        <p:spPr>
          <a:xfrm>
            <a:off x="5940152" y="2102768"/>
            <a:ext cx="15121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940152" y="3615989"/>
            <a:ext cx="1584176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146245" y="2139642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A: 3</a:t>
            </a:r>
          </a:p>
          <a:p>
            <a:r>
              <a:rPr lang="en-GB" dirty="0" smtClean="0"/>
              <a:t>B: “ABC”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146245" y="3644482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A: 2</a:t>
            </a:r>
          </a:p>
          <a:p>
            <a:r>
              <a:rPr lang="en-GB" dirty="0" smtClean="0"/>
              <a:t>B: “AB”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5940152" y="5085184"/>
            <a:ext cx="1584176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146245" y="5085183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A: 1</a:t>
            </a:r>
          </a:p>
          <a:p>
            <a:r>
              <a:rPr lang="en-GB" dirty="0" smtClean="0"/>
              <a:t>B: “A”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074645" y="286896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Ref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331640" y="2822848"/>
            <a:ext cx="2160240" cy="793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87624" y="3681028"/>
            <a:ext cx="2304256" cy="43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187624" y="3819527"/>
            <a:ext cx="2304256" cy="10496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1"/>
          </p:cNvCxnSpPr>
          <p:nvPr/>
        </p:nvCxnSpPr>
        <p:spPr>
          <a:xfrm flipV="1">
            <a:off x="3986005" y="2462808"/>
            <a:ext cx="1954147" cy="12134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3986005" y="3773875"/>
            <a:ext cx="1954147" cy="1841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1"/>
          </p:cNvCxnSpPr>
          <p:nvPr/>
        </p:nvCxnSpPr>
        <p:spPr>
          <a:xfrm>
            <a:off x="3986005" y="3865951"/>
            <a:ext cx="1954147" cy="15612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4" name="Picture 33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9248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Does this change of view make everything ok?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Immutable fields lead to lots of copying</a:t>
            </a:r>
            <a:br>
              <a:rPr lang="en-GB" dirty="0" smtClean="0"/>
            </a:br>
            <a:r>
              <a:rPr lang="en-GB" dirty="0" smtClean="0"/>
              <a:t>… though transaction friendly </a:t>
            </a:r>
            <a:r>
              <a:rPr lang="en-GB" dirty="0" err="1" smtClean="0"/>
              <a:t>datatypes</a:t>
            </a:r>
            <a:r>
              <a:rPr lang="en-GB" dirty="0" smtClean="0"/>
              <a:t> help here</a:t>
            </a:r>
          </a:p>
          <a:p>
            <a:r>
              <a:rPr lang="en-GB" dirty="0" err="1" smtClean="0"/>
              <a:t>Clojure</a:t>
            </a:r>
            <a:r>
              <a:rPr lang="en-GB" dirty="0" smtClean="0"/>
              <a:t> has immutable </a:t>
            </a:r>
            <a:r>
              <a:rPr lang="en-GB" dirty="0" err="1" smtClean="0"/>
              <a:t>datatypes</a:t>
            </a:r>
            <a:r>
              <a:rPr lang="en-GB" dirty="0" smtClean="0"/>
              <a:t>, but in </a:t>
            </a:r>
            <a:r>
              <a:rPr lang="en-GB" dirty="0" err="1" smtClean="0"/>
              <a:t>Akka</a:t>
            </a:r>
            <a:r>
              <a:rPr lang="en-GB" dirty="0" smtClean="0"/>
              <a:t> you need to make sure your classes have final fields to avoid state leakage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582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do we do the side-effects?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Both </a:t>
            </a:r>
            <a:r>
              <a:rPr lang="en-GB" dirty="0" err="1" smtClean="0"/>
              <a:t>Clojure</a:t>
            </a:r>
            <a:r>
              <a:rPr lang="en-GB" dirty="0" smtClean="0"/>
              <a:t> and </a:t>
            </a:r>
            <a:r>
              <a:rPr lang="en-GB" dirty="0" err="1" smtClean="0"/>
              <a:t>Akka</a:t>
            </a:r>
            <a:r>
              <a:rPr lang="en-GB" dirty="0" smtClean="0"/>
              <a:t> have Actor-type mechanisms</a:t>
            </a:r>
            <a:br>
              <a:rPr lang="en-GB" dirty="0" smtClean="0"/>
            </a:br>
            <a:r>
              <a:rPr lang="en-GB" dirty="0" smtClean="0"/>
              <a:t>… and a means to link transaction completion into activation of the message sends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065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 </a:t>
            </a:r>
            <a:r>
              <a:rPr lang="en-GB" smtClean="0"/>
              <a:t>tradeoffs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Good thread safety</a:t>
            </a:r>
          </a:p>
          <a:p>
            <a:r>
              <a:rPr lang="en-GB" dirty="0" smtClean="0"/>
              <a:t>High concurrent performance</a:t>
            </a:r>
          </a:p>
          <a:p>
            <a:r>
              <a:rPr lang="en-GB" dirty="0" smtClean="0"/>
              <a:t>No lock ordering</a:t>
            </a:r>
          </a:p>
          <a:p>
            <a:r>
              <a:rPr lang="en-GB" dirty="0" smtClean="0"/>
              <a:t>Dynamic composition </a:t>
            </a:r>
            <a:br>
              <a:rPr lang="en-GB" dirty="0" smtClean="0"/>
            </a:br>
            <a:r>
              <a:rPr lang="en-GB" dirty="0" smtClean="0"/>
              <a:t>  - without upfront design</a:t>
            </a:r>
          </a:p>
          <a:p>
            <a:r>
              <a:rPr lang="en-GB" dirty="0"/>
              <a:t>G</a:t>
            </a:r>
            <a:r>
              <a:rPr lang="en-GB" dirty="0" smtClean="0"/>
              <a:t>ood where many reads and few writes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35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do we want?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manipulate multiple fields in a group of objects such that their invariants are never visibly </a:t>
            </a:r>
            <a:r>
              <a:rPr lang="en-GB" dirty="0" smtClean="0"/>
              <a:t>broken</a:t>
            </a:r>
          </a:p>
          <a:p>
            <a:r>
              <a:rPr lang="en-GB" dirty="0" smtClean="0"/>
              <a:t>And share these objects across threads whilst allowing </a:t>
            </a:r>
            <a:r>
              <a:rPr lang="en-GB" smtClean="0"/>
              <a:t>efficient interactions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337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pitfalls of locks (1974)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races</a:t>
            </a:r>
            <a:br>
              <a:rPr lang="en-GB" dirty="0" smtClean="0"/>
            </a:br>
            <a:r>
              <a:rPr lang="en-GB" dirty="0" smtClean="0"/>
              <a:t>  - wrong lock, no lock</a:t>
            </a:r>
          </a:p>
          <a:p>
            <a:r>
              <a:rPr lang="en-GB" dirty="0" err="1" smtClean="0"/>
              <a:t>Reentrancy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  - CLR locks are recursive</a:t>
            </a:r>
          </a:p>
          <a:p>
            <a:r>
              <a:rPr lang="en-GB" dirty="0" smtClean="0"/>
              <a:t>Performance</a:t>
            </a:r>
            <a:br>
              <a:rPr lang="en-GB" dirty="0" smtClean="0"/>
            </a:br>
            <a:r>
              <a:rPr lang="en-GB" dirty="0" smtClean="0"/>
              <a:t>  - better performance </a:t>
            </a:r>
            <a:br>
              <a:rPr lang="en-GB" dirty="0" smtClean="0"/>
            </a:br>
            <a:r>
              <a:rPr lang="en-GB" dirty="0" smtClean="0"/>
              <a:t>    -&gt; fewer locks -&gt; more bugs</a:t>
            </a:r>
          </a:p>
          <a:p>
            <a:r>
              <a:rPr lang="en-GB" dirty="0" smtClean="0"/>
              <a:t>Deadlocks/</a:t>
            </a:r>
            <a:r>
              <a:rPr lang="en-GB" dirty="0" err="1" smtClean="0"/>
              <a:t>Livelocks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20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2003 OOPSLA</a:t>
            </a:r>
            <a:br>
              <a:rPr lang="en-GB" dirty="0" smtClean="0"/>
            </a:br>
            <a:r>
              <a:rPr lang="en-GB" dirty="0" smtClean="0"/>
              <a:t>  </a:t>
            </a:r>
            <a:r>
              <a:rPr lang="en-GB" dirty="0"/>
              <a:t>L</a:t>
            </a:r>
            <a:r>
              <a:rPr lang="en-GB" dirty="0" smtClean="0"/>
              <a:t>anguage support for lightweight </a:t>
            </a:r>
            <a:br>
              <a:rPr lang="en-GB" dirty="0" smtClean="0"/>
            </a:br>
            <a:r>
              <a:rPr lang="en-GB" dirty="0" smtClean="0"/>
              <a:t>            transactions</a:t>
            </a:r>
          </a:p>
          <a:p>
            <a:r>
              <a:rPr lang="en-GB" dirty="0" smtClean="0"/>
              <a:t>2005 </a:t>
            </a:r>
            <a:r>
              <a:rPr lang="en-GB" dirty="0" err="1" smtClean="0"/>
              <a:t>Composable</a:t>
            </a:r>
            <a:r>
              <a:rPr lang="en-GB" dirty="0" smtClean="0"/>
              <a:t> </a:t>
            </a:r>
            <a:r>
              <a:rPr lang="en-GB" dirty="0"/>
              <a:t>M</a:t>
            </a:r>
            <a:r>
              <a:rPr lang="en-GB" dirty="0" smtClean="0"/>
              <a:t>emory Transactions</a:t>
            </a:r>
            <a:br>
              <a:rPr lang="en-GB" dirty="0" smtClean="0"/>
            </a:br>
            <a:r>
              <a:rPr lang="en-GB" dirty="0" smtClean="0"/>
              <a:t>  (by Simon Peyton-Jones)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815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Canonical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var</a:t>
            </a:r>
            <a:r>
              <a:rPr lang="en-GB" dirty="0" smtClean="0"/>
              <a:t> a = new Account();</a:t>
            </a:r>
            <a:br>
              <a:rPr lang="en-GB" dirty="0" smtClean="0"/>
            </a:br>
            <a:r>
              <a:rPr lang="en-GB" dirty="0" err="1"/>
              <a:t>v</a:t>
            </a:r>
            <a:r>
              <a:rPr lang="en-GB" dirty="0" err="1" smtClean="0"/>
              <a:t>ar</a:t>
            </a:r>
            <a:r>
              <a:rPr lang="en-GB" dirty="0" smtClean="0"/>
              <a:t> b = new Account();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lock(a)               </a:t>
            </a:r>
            <a:r>
              <a:rPr lang="en-GB" sz="2000" dirty="0" smtClean="0"/>
              <a:t>Here be a bug!</a:t>
            </a:r>
            <a:br>
              <a:rPr lang="en-GB" sz="2000" dirty="0" smtClean="0"/>
            </a:br>
            <a:r>
              <a:rPr lang="en-GB" dirty="0" smtClean="0"/>
              <a:t>  lock(b)</a:t>
            </a:r>
            <a:br>
              <a:rPr lang="en-GB" dirty="0" smtClean="0"/>
            </a:br>
            <a:r>
              <a:rPr lang="en-GB" dirty="0" smtClean="0"/>
              <a:t>  {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 smtClean="0"/>
              <a:t>a.balance</a:t>
            </a:r>
            <a:r>
              <a:rPr lang="en-GB" dirty="0" smtClean="0"/>
              <a:t> += 100;</a:t>
            </a:r>
            <a:br>
              <a:rPr lang="en-GB" dirty="0" smtClean="0"/>
            </a:br>
            <a:r>
              <a:rPr lang="en-GB" dirty="0" smtClean="0"/>
              <a:t>    </a:t>
            </a:r>
            <a:r>
              <a:rPr lang="en-GB" dirty="0" err="1" smtClean="0"/>
              <a:t>b.balance</a:t>
            </a:r>
            <a:r>
              <a:rPr lang="en-GB" dirty="0" smtClean="0"/>
              <a:t> -= 100;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}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65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Intent over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var</a:t>
            </a:r>
            <a:r>
              <a:rPr lang="en-GB" dirty="0"/>
              <a:t> a = new Account();</a:t>
            </a:r>
            <a:br>
              <a:rPr lang="en-GB" dirty="0"/>
            </a:br>
            <a:r>
              <a:rPr lang="en-GB" dirty="0" err="1"/>
              <a:t>var</a:t>
            </a:r>
            <a:r>
              <a:rPr lang="en-GB" dirty="0"/>
              <a:t> b = new Account();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atomic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{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a.balance</a:t>
            </a:r>
            <a:r>
              <a:rPr lang="en-GB" dirty="0"/>
              <a:t> += 100;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b.balance</a:t>
            </a:r>
            <a:r>
              <a:rPr lang="en-GB" dirty="0"/>
              <a:t> -= 100;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08104" y="4684494"/>
            <a:ext cx="252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 side-effects please!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41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Range of possible implementations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Lots of stuff hidden under the </a:t>
            </a:r>
            <a:r>
              <a:rPr lang="en-GB" dirty="0"/>
              <a:t>covers</a:t>
            </a:r>
            <a:br>
              <a:rPr lang="en-GB" dirty="0"/>
            </a:br>
            <a:r>
              <a:rPr lang="en-GB" dirty="0"/>
              <a:t> </a:t>
            </a:r>
            <a:r>
              <a:rPr lang="en-GB" dirty="0" smtClean="0"/>
              <a:t>- sophisticated </a:t>
            </a:r>
            <a:r>
              <a:rPr lang="en-GB" dirty="0"/>
              <a:t>and scalable </a:t>
            </a:r>
            <a:r>
              <a:rPr lang="en-GB" dirty="0" smtClean="0"/>
              <a:t>techniques</a:t>
            </a:r>
            <a:endParaRPr lang="en-GB" dirty="0"/>
          </a:p>
          <a:p>
            <a:r>
              <a:rPr lang="en-GB" dirty="0" smtClean="0"/>
              <a:t>Many </a:t>
            </a:r>
            <a:r>
              <a:rPr lang="en-GB" dirty="0"/>
              <a:t>possible implementations</a:t>
            </a:r>
            <a:br>
              <a:rPr lang="en-GB" dirty="0"/>
            </a:br>
            <a:r>
              <a:rPr lang="en-GB" dirty="0"/>
              <a:t>    - </a:t>
            </a:r>
            <a:r>
              <a:rPr lang="en-GB" dirty="0" smtClean="0"/>
              <a:t>optimistic/pessimistic</a:t>
            </a:r>
          </a:p>
          <a:p>
            <a:r>
              <a:rPr lang="en-GB" dirty="0" smtClean="0"/>
              <a:t>Atomic, Isolation, Consistency</a:t>
            </a:r>
          </a:p>
          <a:p>
            <a:r>
              <a:rPr lang="en-GB" dirty="0" smtClean="0"/>
              <a:t>Beware </a:t>
            </a:r>
            <a:r>
              <a:rPr lang="en-GB" dirty="0"/>
              <a:t>the write skew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52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powerful other constructs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Retry and </a:t>
            </a:r>
            <a:r>
              <a:rPr lang="en-GB" dirty="0" err="1" smtClean="0"/>
              <a:t>OrElse</a:t>
            </a:r>
            <a:r>
              <a:rPr lang="en-GB" dirty="0" smtClean="0"/>
              <a:t> really hard with locks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atomic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 smtClean="0"/>
              <a:t>    if (</a:t>
            </a:r>
            <a:r>
              <a:rPr lang="en-GB" dirty="0" err="1" smtClean="0"/>
              <a:t>a.balance</a:t>
            </a:r>
            <a:r>
              <a:rPr lang="en-GB" dirty="0" smtClean="0"/>
              <a:t> &lt; 30) retry();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a.balance</a:t>
            </a:r>
            <a:r>
              <a:rPr lang="en-GB" dirty="0"/>
              <a:t> += 100;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b.balance</a:t>
            </a:r>
            <a:r>
              <a:rPr lang="en-GB" dirty="0"/>
              <a:t> -= 100;</a:t>
            </a:r>
          </a:p>
          <a:p>
            <a:pPr marL="0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/>
              <a:t>a</a:t>
            </a:r>
            <a:r>
              <a:rPr lang="en-GB" dirty="0" smtClean="0"/>
              <a:t>tomic {…} </a:t>
            </a:r>
            <a:r>
              <a:rPr lang="en-GB" dirty="0" err="1"/>
              <a:t>O</a:t>
            </a:r>
            <a:r>
              <a:rPr lang="en-GB" dirty="0" err="1" smtClean="0"/>
              <a:t>rElse</a:t>
            </a:r>
            <a:r>
              <a:rPr lang="en-GB" dirty="0" smtClean="0"/>
              <a:t> </a:t>
            </a:r>
            <a:r>
              <a:rPr lang="en-GB" dirty="0" smtClean="0"/>
              <a:t>atomic {…}</a:t>
            </a:r>
            <a:endParaRPr lang="en-GB" dirty="0"/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23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the initial attempts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FAILED BADLY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… at inserting STM into a mutable world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9420583"/>
      </p:ext>
    </p:extLst>
  </p:cSld>
  <p:clrMapOvr>
    <a:masterClrMapping/>
  </p:clrMapOvr>
</p:sld>
</file>

<file path=ppt/theme/theme1.xml><?xml version="1.0" encoding="utf-8"?>
<a:theme xmlns:a="http://schemas.openxmlformats.org/drawingml/2006/main" name="Why_F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Erlang</Template>
  <TotalTime>3249</TotalTime>
  <Words>227</Words>
  <Application>Microsoft Office PowerPoint</Application>
  <PresentationFormat>On-screen Show 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Why_F</vt:lpstr>
      <vt:lpstr>Software Transactional Memory</vt:lpstr>
      <vt:lpstr>What do we want?</vt:lpstr>
      <vt:lpstr>The pitfalls of locks (1974)</vt:lpstr>
      <vt:lpstr>STM </vt:lpstr>
      <vt:lpstr>Canonical Example</vt:lpstr>
      <vt:lpstr>Intent over implementation</vt:lpstr>
      <vt:lpstr>Range of possible implementations</vt:lpstr>
      <vt:lpstr>And powerful other constructs</vt:lpstr>
      <vt:lpstr>But the initial attempts</vt:lpstr>
      <vt:lpstr>Microsoft Incubation Project</vt:lpstr>
      <vt:lpstr>Clojure and the 2nd coming</vt:lpstr>
      <vt:lpstr>Lampson: All problems in CS can be solved by another level of indirection</vt:lpstr>
      <vt:lpstr>Time and Identity</vt:lpstr>
      <vt:lpstr>Does this change of view make everything ok?</vt:lpstr>
      <vt:lpstr>When do we do the side-effects?</vt:lpstr>
      <vt:lpstr>What are the tradeoffs?</vt:lpstr>
    </vt:vector>
  </TitlesOfParts>
  <Company>Red-Gate Software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Transactional Memory</dc:title>
  <dc:creator>clive.tong</dc:creator>
  <cp:lastModifiedBy>clive.tong</cp:lastModifiedBy>
  <cp:revision>43</cp:revision>
  <dcterms:created xsi:type="dcterms:W3CDTF">2012-05-21T09:23:55Z</dcterms:created>
  <dcterms:modified xsi:type="dcterms:W3CDTF">2012-05-29T12:45:43Z</dcterms:modified>
</cp:coreProperties>
</file>