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943E7-2AAC-EB37-0B48-AE24958C2F72}" v="30" dt="2021-05-20T15:22:37.441"/>
    <p1510:client id="{1F0121E8-A6EC-19B1-C266-AE8B376DDF64}" v="3" dt="2021-05-21T12:21:43.247"/>
    <p1510:client id="{43DFB298-7718-53A3-1CED-E6FCA7C05191}" v="228" dt="2021-05-20T07:51:15.435"/>
    <p1510:client id="{58B760AB-73F8-466C-A77A-89697E25A1D6}" v="1026" dt="2021-05-19T09:09:08.555"/>
    <p1510:client id="{594FCBAF-5E04-5645-772C-5E09BA15A18A}" v="26" dt="2021-05-21T10:36:51.040"/>
    <p1510:client id="{8875FB38-EE7A-05D7-9CCC-361DFA34029A}" v="596" dt="2021-05-19T13:55:33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ve Tong" userId="S::clive.tong@red-gate.com::e464904b-5d52-4184-be5e-de77169c41ce" providerId="AD" clId="Web-{1F0121E8-A6EC-19B1-C266-AE8B376DDF64}"/>
    <pc:docChg chg="modSld">
      <pc:chgData name="Clive Tong" userId="S::clive.tong@red-gate.com::e464904b-5d52-4184-be5e-de77169c41ce" providerId="AD" clId="Web-{1F0121E8-A6EC-19B1-C266-AE8B376DDF64}" dt="2021-05-21T12:21:41.326" v="0" actId="20577"/>
      <pc:docMkLst>
        <pc:docMk/>
      </pc:docMkLst>
      <pc:sldChg chg="modSp">
        <pc:chgData name="Clive Tong" userId="S::clive.tong@red-gate.com::e464904b-5d52-4184-be5e-de77169c41ce" providerId="AD" clId="Web-{1F0121E8-A6EC-19B1-C266-AE8B376DDF64}" dt="2021-05-21T12:21:41.326" v="0" actId="20577"/>
        <pc:sldMkLst>
          <pc:docMk/>
          <pc:sldMk cId="3338064420" sldId="260"/>
        </pc:sldMkLst>
        <pc:spChg chg="mod">
          <ac:chgData name="Clive Tong" userId="S::clive.tong@red-gate.com::e464904b-5d52-4184-be5e-de77169c41ce" providerId="AD" clId="Web-{1F0121E8-A6EC-19B1-C266-AE8B376DDF64}" dt="2021-05-21T12:21:41.326" v="0" actId="20577"/>
          <ac:spMkLst>
            <pc:docMk/>
            <pc:sldMk cId="3338064420" sldId="260"/>
            <ac:spMk id="3" creationId="{E7BBFEC8-B345-4C0F-9ECD-BAD823D26188}"/>
          </ac:spMkLst>
        </pc:spChg>
      </pc:sldChg>
    </pc:docChg>
  </pc:docChgLst>
  <pc:docChgLst>
    <pc:chgData name="Clive Tong" userId="S::clive.tong@red-gate.com::e464904b-5d52-4184-be5e-de77169c41ce" providerId="AD" clId="Web-{8875FB38-EE7A-05D7-9CCC-361DFA34029A}"/>
    <pc:docChg chg="addSld modSld">
      <pc:chgData name="Clive Tong" userId="S::clive.tong@red-gate.com::e464904b-5d52-4184-be5e-de77169c41ce" providerId="AD" clId="Web-{8875FB38-EE7A-05D7-9CCC-361DFA34029A}" dt="2021-05-19T13:55:33.150" v="291" actId="20577"/>
      <pc:docMkLst>
        <pc:docMk/>
      </pc:docMkLst>
      <pc:sldChg chg="modSp">
        <pc:chgData name="Clive Tong" userId="S::clive.tong@red-gate.com::e464904b-5d52-4184-be5e-de77169c41ce" providerId="AD" clId="Web-{8875FB38-EE7A-05D7-9CCC-361DFA34029A}" dt="2021-05-19T13:48:47.330" v="44" actId="20577"/>
        <pc:sldMkLst>
          <pc:docMk/>
          <pc:sldMk cId="3338064420" sldId="260"/>
        </pc:sldMkLst>
        <pc:spChg chg="mod">
          <ac:chgData name="Clive Tong" userId="S::clive.tong@red-gate.com::e464904b-5d52-4184-be5e-de77169c41ce" providerId="AD" clId="Web-{8875FB38-EE7A-05D7-9CCC-361DFA34029A}" dt="2021-05-19T13:48:47.330" v="44" actId="20577"/>
          <ac:spMkLst>
            <pc:docMk/>
            <pc:sldMk cId="3338064420" sldId="260"/>
            <ac:spMk id="3" creationId="{E7BBFEC8-B345-4C0F-9ECD-BAD823D26188}"/>
          </ac:spMkLst>
        </pc:spChg>
      </pc:sldChg>
      <pc:sldChg chg="modSp new">
        <pc:chgData name="Clive Tong" userId="S::clive.tong@red-gate.com::e464904b-5d52-4184-be5e-de77169c41ce" providerId="AD" clId="Web-{8875FB38-EE7A-05D7-9CCC-361DFA34029A}" dt="2021-05-19T13:50:44.384" v="80" actId="20577"/>
        <pc:sldMkLst>
          <pc:docMk/>
          <pc:sldMk cId="3864569202" sldId="263"/>
        </pc:sldMkLst>
        <pc:spChg chg="mod">
          <ac:chgData name="Clive Tong" userId="S::clive.tong@red-gate.com::e464904b-5d52-4184-be5e-de77169c41ce" providerId="AD" clId="Web-{8875FB38-EE7A-05D7-9CCC-361DFA34029A}" dt="2021-05-19T13:49:37.786" v="53" actId="20577"/>
          <ac:spMkLst>
            <pc:docMk/>
            <pc:sldMk cId="3864569202" sldId="263"/>
            <ac:spMk id="2" creationId="{247F0C01-25DD-4CA0-8A12-DEAE52803521}"/>
          </ac:spMkLst>
        </pc:spChg>
        <pc:spChg chg="mod">
          <ac:chgData name="Clive Tong" userId="S::clive.tong@red-gate.com::e464904b-5d52-4184-be5e-de77169c41ce" providerId="AD" clId="Web-{8875FB38-EE7A-05D7-9CCC-361DFA34029A}" dt="2021-05-19T13:50:44.384" v="80" actId="20577"/>
          <ac:spMkLst>
            <pc:docMk/>
            <pc:sldMk cId="3864569202" sldId="263"/>
            <ac:spMk id="3" creationId="{2CF1AF5E-66F4-4365-9867-A6F261136385}"/>
          </ac:spMkLst>
        </pc:spChg>
      </pc:sldChg>
      <pc:sldChg chg="modSp new">
        <pc:chgData name="Clive Tong" userId="S::clive.tong@red-gate.com::e464904b-5d52-4184-be5e-de77169c41ce" providerId="AD" clId="Web-{8875FB38-EE7A-05D7-9CCC-361DFA34029A}" dt="2021-05-19T13:54:03.473" v="186" actId="20577"/>
        <pc:sldMkLst>
          <pc:docMk/>
          <pc:sldMk cId="1374552850" sldId="264"/>
        </pc:sldMkLst>
        <pc:spChg chg="mod">
          <ac:chgData name="Clive Tong" userId="S::clive.tong@red-gate.com::e464904b-5d52-4184-be5e-de77169c41ce" providerId="AD" clId="Web-{8875FB38-EE7A-05D7-9CCC-361DFA34029A}" dt="2021-05-19T13:50:50.759" v="84" actId="20577"/>
          <ac:spMkLst>
            <pc:docMk/>
            <pc:sldMk cId="1374552850" sldId="264"/>
            <ac:spMk id="2" creationId="{E178551A-3DBF-4E2F-90AA-B4F1B5CB3C62}"/>
          </ac:spMkLst>
        </pc:spChg>
        <pc:spChg chg="mod">
          <ac:chgData name="Clive Tong" userId="S::clive.tong@red-gate.com::e464904b-5d52-4184-be5e-de77169c41ce" providerId="AD" clId="Web-{8875FB38-EE7A-05D7-9CCC-361DFA34029A}" dt="2021-05-19T13:54:03.473" v="186" actId="20577"/>
          <ac:spMkLst>
            <pc:docMk/>
            <pc:sldMk cId="1374552850" sldId="264"/>
            <ac:spMk id="3" creationId="{A7E515E5-DF7A-46C4-B712-1EB2AF1BAC4F}"/>
          </ac:spMkLst>
        </pc:spChg>
      </pc:sldChg>
      <pc:sldChg chg="modSp new">
        <pc:chgData name="Clive Tong" userId="S::clive.tong@red-gate.com::e464904b-5d52-4184-be5e-de77169c41ce" providerId="AD" clId="Web-{8875FB38-EE7A-05D7-9CCC-361DFA34029A}" dt="2021-05-19T13:55:33.150" v="291" actId="20577"/>
        <pc:sldMkLst>
          <pc:docMk/>
          <pc:sldMk cId="1542187788" sldId="265"/>
        </pc:sldMkLst>
        <pc:spChg chg="mod">
          <ac:chgData name="Clive Tong" userId="S::clive.tong@red-gate.com::e464904b-5d52-4184-be5e-de77169c41ce" providerId="AD" clId="Web-{8875FB38-EE7A-05D7-9CCC-361DFA34029A}" dt="2021-05-19T13:54:13.692" v="200" actId="20577"/>
          <ac:spMkLst>
            <pc:docMk/>
            <pc:sldMk cId="1542187788" sldId="265"/>
            <ac:spMk id="2" creationId="{728D39DE-196E-442A-BA6C-F66BBE7691B6}"/>
          </ac:spMkLst>
        </pc:spChg>
        <pc:spChg chg="mod">
          <ac:chgData name="Clive Tong" userId="S::clive.tong@red-gate.com::e464904b-5d52-4184-be5e-de77169c41ce" providerId="AD" clId="Web-{8875FB38-EE7A-05D7-9CCC-361DFA34029A}" dt="2021-05-19T13:55:33.150" v="291" actId="20577"/>
          <ac:spMkLst>
            <pc:docMk/>
            <pc:sldMk cId="1542187788" sldId="265"/>
            <ac:spMk id="3" creationId="{A5732FCC-BEA2-4649-85E3-9313572FCEC2}"/>
          </ac:spMkLst>
        </pc:spChg>
      </pc:sldChg>
    </pc:docChg>
  </pc:docChgLst>
  <pc:docChgLst>
    <pc:chgData name="Clive Tong" userId="S::clive.tong@red-gate.com::e464904b-5d52-4184-be5e-de77169c41ce" providerId="AD" clId="Web-{594FCBAF-5E04-5645-772C-5E09BA15A18A}"/>
    <pc:docChg chg="modSld">
      <pc:chgData name="Clive Tong" userId="S::clive.tong@red-gate.com::e464904b-5d52-4184-be5e-de77169c41ce" providerId="AD" clId="Web-{594FCBAF-5E04-5645-772C-5E09BA15A18A}" dt="2021-05-21T10:36:46.868" v="11" actId="20577"/>
      <pc:docMkLst>
        <pc:docMk/>
      </pc:docMkLst>
      <pc:sldChg chg="modSp">
        <pc:chgData name="Clive Tong" userId="S::clive.tong@red-gate.com::e464904b-5d52-4184-be5e-de77169c41ce" providerId="AD" clId="Web-{594FCBAF-5E04-5645-772C-5E09BA15A18A}" dt="2021-05-21T10:34:05.832" v="10" actId="20577"/>
        <pc:sldMkLst>
          <pc:docMk/>
          <pc:sldMk cId="3295393254" sldId="258"/>
        </pc:sldMkLst>
        <pc:spChg chg="mod">
          <ac:chgData name="Clive Tong" userId="S::clive.tong@red-gate.com::e464904b-5d52-4184-be5e-de77169c41ce" providerId="AD" clId="Web-{594FCBAF-5E04-5645-772C-5E09BA15A18A}" dt="2021-05-21T10:34:05.832" v="10" actId="20577"/>
          <ac:spMkLst>
            <pc:docMk/>
            <pc:sldMk cId="3295393254" sldId="258"/>
            <ac:spMk id="3" creationId="{6F57912D-D629-486C-931F-775641DDE149}"/>
          </ac:spMkLst>
        </pc:spChg>
      </pc:sldChg>
      <pc:sldChg chg="modSp">
        <pc:chgData name="Clive Tong" userId="S::clive.tong@red-gate.com::e464904b-5d52-4184-be5e-de77169c41ce" providerId="AD" clId="Web-{594FCBAF-5E04-5645-772C-5E09BA15A18A}" dt="2021-05-21T10:36:46.868" v="11" actId="20577"/>
        <pc:sldMkLst>
          <pc:docMk/>
          <pc:sldMk cId="1374552850" sldId="264"/>
        </pc:sldMkLst>
        <pc:spChg chg="mod">
          <ac:chgData name="Clive Tong" userId="S::clive.tong@red-gate.com::e464904b-5d52-4184-be5e-de77169c41ce" providerId="AD" clId="Web-{594FCBAF-5E04-5645-772C-5E09BA15A18A}" dt="2021-05-21T10:36:46.868" v="11" actId="20577"/>
          <ac:spMkLst>
            <pc:docMk/>
            <pc:sldMk cId="1374552850" sldId="264"/>
            <ac:spMk id="3" creationId="{A7E515E5-DF7A-46C4-B712-1EB2AF1BAC4F}"/>
          </ac:spMkLst>
        </pc:spChg>
      </pc:sldChg>
    </pc:docChg>
  </pc:docChgLst>
  <pc:docChgLst>
    <pc:chgData name="Clive Tong" userId="S::clive.tong@red-gate.com::e464904b-5d52-4184-be5e-de77169c41ce" providerId="AD" clId="Web-{186943E7-2AAC-EB37-0B48-AE24958C2F72}"/>
    <pc:docChg chg="modSld">
      <pc:chgData name="Clive Tong" userId="S::clive.tong@red-gate.com::e464904b-5d52-4184-be5e-de77169c41ce" providerId="AD" clId="Web-{186943E7-2AAC-EB37-0B48-AE24958C2F72}" dt="2021-05-20T15:22:32.409" v="12" actId="20577"/>
      <pc:docMkLst>
        <pc:docMk/>
      </pc:docMkLst>
      <pc:sldChg chg="modSp">
        <pc:chgData name="Clive Tong" userId="S::clive.tong@red-gate.com::e464904b-5d52-4184-be5e-de77169c41ce" providerId="AD" clId="Web-{186943E7-2AAC-EB37-0B48-AE24958C2F72}" dt="2021-05-20T15:13:13.340" v="3" actId="20577"/>
        <pc:sldMkLst>
          <pc:docMk/>
          <pc:sldMk cId="3338064420" sldId="260"/>
        </pc:sldMkLst>
        <pc:spChg chg="mod">
          <ac:chgData name="Clive Tong" userId="S::clive.tong@red-gate.com::e464904b-5d52-4184-be5e-de77169c41ce" providerId="AD" clId="Web-{186943E7-2AAC-EB37-0B48-AE24958C2F72}" dt="2021-05-20T15:13:13.340" v="3" actId="20577"/>
          <ac:spMkLst>
            <pc:docMk/>
            <pc:sldMk cId="3338064420" sldId="260"/>
            <ac:spMk id="3" creationId="{E7BBFEC8-B345-4C0F-9ECD-BAD823D26188}"/>
          </ac:spMkLst>
        </pc:spChg>
      </pc:sldChg>
      <pc:sldChg chg="modSp">
        <pc:chgData name="Clive Tong" userId="S::clive.tong@red-gate.com::e464904b-5d52-4184-be5e-de77169c41ce" providerId="AD" clId="Web-{186943E7-2AAC-EB37-0B48-AE24958C2F72}" dt="2021-05-20T15:22:13.392" v="7" actId="20577"/>
        <pc:sldMkLst>
          <pc:docMk/>
          <pc:sldMk cId="1374552850" sldId="264"/>
        </pc:sldMkLst>
        <pc:spChg chg="mod">
          <ac:chgData name="Clive Tong" userId="S::clive.tong@red-gate.com::e464904b-5d52-4184-be5e-de77169c41ce" providerId="AD" clId="Web-{186943E7-2AAC-EB37-0B48-AE24958C2F72}" dt="2021-05-20T15:22:13.392" v="7" actId="20577"/>
          <ac:spMkLst>
            <pc:docMk/>
            <pc:sldMk cId="1374552850" sldId="264"/>
            <ac:spMk id="3" creationId="{A7E515E5-DF7A-46C4-B712-1EB2AF1BAC4F}"/>
          </ac:spMkLst>
        </pc:spChg>
      </pc:sldChg>
      <pc:sldChg chg="modSp">
        <pc:chgData name="Clive Tong" userId="S::clive.tong@red-gate.com::e464904b-5d52-4184-be5e-de77169c41ce" providerId="AD" clId="Web-{186943E7-2AAC-EB37-0B48-AE24958C2F72}" dt="2021-05-20T15:22:32.409" v="12" actId="20577"/>
        <pc:sldMkLst>
          <pc:docMk/>
          <pc:sldMk cId="1542187788" sldId="265"/>
        </pc:sldMkLst>
        <pc:spChg chg="mod">
          <ac:chgData name="Clive Tong" userId="S::clive.tong@red-gate.com::e464904b-5d52-4184-be5e-de77169c41ce" providerId="AD" clId="Web-{186943E7-2AAC-EB37-0B48-AE24958C2F72}" dt="2021-05-20T15:22:32.409" v="12" actId="20577"/>
          <ac:spMkLst>
            <pc:docMk/>
            <pc:sldMk cId="1542187788" sldId="265"/>
            <ac:spMk id="3" creationId="{A5732FCC-BEA2-4649-85E3-9313572FCEC2}"/>
          </ac:spMkLst>
        </pc:spChg>
      </pc:sldChg>
    </pc:docChg>
  </pc:docChgLst>
  <pc:docChgLst>
    <pc:chgData name="Clive Tong" userId="S::clive.tong@red-gate.com::e464904b-5d52-4184-be5e-de77169c41ce" providerId="AD" clId="Web-{58B760AB-73F8-466C-A77A-89697E25A1D6}"/>
    <pc:docChg chg="addSld delSld modSld addMainMaster delMainMaster">
      <pc:chgData name="Clive Tong" userId="S::clive.tong@red-gate.com::e464904b-5d52-4184-be5e-de77169c41ce" providerId="AD" clId="Web-{58B760AB-73F8-466C-A77A-89697E25A1D6}" dt="2021-05-19T09:09:08.555" v="511" actId="20577"/>
      <pc:docMkLst>
        <pc:docMk/>
      </pc:docMkLst>
      <pc:sldChg chg="modSp mod modClrScheme chgLayout">
        <pc:chgData name="Clive Tong" userId="S::clive.tong@red-gate.com::e464904b-5d52-4184-be5e-de77169c41ce" providerId="AD" clId="Web-{58B760AB-73F8-466C-A77A-89697E25A1D6}" dt="2021-05-19T08:22:26.711" v="6"/>
        <pc:sldMkLst>
          <pc:docMk/>
          <pc:sldMk cId="109857222" sldId="256"/>
        </pc:sldMkLst>
        <pc:spChg chg="mod ord">
          <ac:chgData name="Clive Tong" userId="S::clive.tong@red-gate.com::e464904b-5d52-4184-be5e-de77169c41ce" providerId="AD" clId="Web-{58B760AB-73F8-466C-A77A-89697E25A1D6}" dt="2021-05-19T08:22:26.711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live Tong" userId="S::clive.tong@red-gate.com::e464904b-5d52-4184-be5e-de77169c41ce" providerId="AD" clId="Web-{58B760AB-73F8-466C-A77A-89697E25A1D6}" dt="2021-05-19T08:22:26.711" v="6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Clive Tong" userId="S::clive.tong@red-gate.com::e464904b-5d52-4184-be5e-de77169c41ce" providerId="AD" clId="Web-{58B760AB-73F8-466C-A77A-89697E25A1D6}" dt="2021-05-19T08:23:59.823" v="13" actId="1076"/>
        <pc:sldMkLst>
          <pc:docMk/>
          <pc:sldMk cId="1892941004" sldId="257"/>
        </pc:sldMkLst>
        <pc:picChg chg="add mod">
          <ac:chgData name="Clive Tong" userId="S::clive.tong@red-gate.com::e464904b-5d52-4184-be5e-de77169c41ce" providerId="AD" clId="Web-{58B760AB-73F8-466C-A77A-89697E25A1D6}" dt="2021-05-19T08:23:59.823" v="13" actId="1076"/>
          <ac:picMkLst>
            <pc:docMk/>
            <pc:sldMk cId="1892941004" sldId="257"/>
            <ac:picMk id="2" creationId="{5E0E7AD5-B601-421A-8C4F-3B5B94F3D505}"/>
          </ac:picMkLst>
        </pc:picChg>
        <pc:picChg chg="add mod">
          <ac:chgData name="Clive Tong" userId="S::clive.tong@red-gate.com::e464904b-5d52-4184-be5e-de77169c41ce" providerId="AD" clId="Web-{58B760AB-73F8-466C-A77A-89697E25A1D6}" dt="2021-05-19T08:23:57.869" v="12" actId="1076"/>
          <ac:picMkLst>
            <pc:docMk/>
            <pc:sldMk cId="1892941004" sldId="257"/>
            <ac:picMk id="3" creationId="{40103145-0390-48CF-B176-5AC42CEA98A8}"/>
          </ac:picMkLst>
        </pc:picChg>
      </pc:sldChg>
      <pc:sldChg chg="new del">
        <pc:chgData name="Clive Tong" userId="S::clive.tong@red-gate.com::e464904b-5d52-4184-be5e-de77169c41ce" providerId="AD" clId="Web-{58B760AB-73F8-466C-A77A-89697E25A1D6}" dt="2021-05-19T08:24:38.605" v="14"/>
        <pc:sldMkLst>
          <pc:docMk/>
          <pc:sldMk cId="2300809223" sldId="258"/>
        </pc:sldMkLst>
      </pc:sldChg>
      <pc:sldChg chg="modSp new">
        <pc:chgData name="Clive Tong" userId="S::clive.tong@red-gate.com::e464904b-5d52-4184-be5e-de77169c41ce" providerId="AD" clId="Web-{58B760AB-73F8-466C-A77A-89697E25A1D6}" dt="2021-05-19T08:29:48.519" v="182" actId="20577"/>
        <pc:sldMkLst>
          <pc:docMk/>
          <pc:sldMk cId="3295393254" sldId="258"/>
        </pc:sldMkLst>
        <pc:spChg chg="mod">
          <ac:chgData name="Clive Tong" userId="S::clive.tong@red-gate.com::e464904b-5d52-4184-be5e-de77169c41ce" providerId="AD" clId="Web-{58B760AB-73F8-466C-A77A-89697E25A1D6}" dt="2021-05-19T08:24:57.918" v="18" actId="20577"/>
          <ac:spMkLst>
            <pc:docMk/>
            <pc:sldMk cId="3295393254" sldId="258"/>
            <ac:spMk id="2" creationId="{0125855C-3D68-4373-B676-BA072522E895}"/>
          </ac:spMkLst>
        </pc:spChg>
        <pc:spChg chg="mod">
          <ac:chgData name="Clive Tong" userId="S::clive.tong@red-gate.com::e464904b-5d52-4184-be5e-de77169c41ce" providerId="AD" clId="Web-{58B760AB-73F8-466C-A77A-89697E25A1D6}" dt="2021-05-19T08:29:48.519" v="182" actId="20577"/>
          <ac:spMkLst>
            <pc:docMk/>
            <pc:sldMk cId="3295393254" sldId="258"/>
            <ac:spMk id="3" creationId="{6F57912D-D629-486C-931F-775641DDE149}"/>
          </ac:spMkLst>
        </pc:spChg>
      </pc:sldChg>
      <pc:sldChg chg="modSp new">
        <pc:chgData name="Clive Tong" userId="S::clive.tong@red-gate.com::e464904b-5d52-4184-be5e-de77169c41ce" providerId="AD" clId="Web-{58B760AB-73F8-466C-A77A-89697E25A1D6}" dt="2021-05-19T08:26:51.936" v="97" actId="20577"/>
        <pc:sldMkLst>
          <pc:docMk/>
          <pc:sldMk cId="2714591474" sldId="259"/>
        </pc:sldMkLst>
        <pc:spChg chg="mod">
          <ac:chgData name="Clive Tong" userId="S::clive.tong@red-gate.com::e464904b-5d52-4184-be5e-de77169c41ce" providerId="AD" clId="Web-{58B760AB-73F8-466C-A77A-89697E25A1D6}" dt="2021-05-19T08:25:21.293" v="23" actId="20577"/>
          <ac:spMkLst>
            <pc:docMk/>
            <pc:sldMk cId="2714591474" sldId="259"/>
            <ac:spMk id="2" creationId="{06D4AD23-CEEF-499B-A455-6D48CB2881BF}"/>
          </ac:spMkLst>
        </pc:spChg>
        <pc:spChg chg="mod">
          <ac:chgData name="Clive Tong" userId="S::clive.tong@red-gate.com::e464904b-5d52-4184-be5e-de77169c41ce" providerId="AD" clId="Web-{58B760AB-73F8-466C-A77A-89697E25A1D6}" dt="2021-05-19T08:26:51.936" v="97" actId="20577"/>
          <ac:spMkLst>
            <pc:docMk/>
            <pc:sldMk cId="2714591474" sldId="259"/>
            <ac:spMk id="3" creationId="{ECC267A4-DFAD-41D3-B9B4-013AF999F9BD}"/>
          </ac:spMkLst>
        </pc:spChg>
      </pc:sldChg>
      <pc:sldChg chg="modSp new">
        <pc:chgData name="Clive Tong" userId="S::clive.tong@red-gate.com::e464904b-5d52-4184-be5e-de77169c41ce" providerId="AD" clId="Web-{58B760AB-73F8-466C-A77A-89697E25A1D6}" dt="2021-05-19T08:35:46.153" v="264" actId="20577"/>
        <pc:sldMkLst>
          <pc:docMk/>
          <pc:sldMk cId="3338064420" sldId="260"/>
        </pc:sldMkLst>
        <pc:spChg chg="mod">
          <ac:chgData name="Clive Tong" userId="S::clive.tong@red-gate.com::e464904b-5d52-4184-be5e-de77169c41ce" providerId="AD" clId="Web-{58B760AB-73F8-466C-A77A-89697E25A1D6}" dt="2021-05-19T08:31:35.131" v="185" actId="20577"/>
          <ac:spMkLst>
            <pc:docMk/>
            <pc:sldMk cId="3338064420" sldId="260"/>
            <ac:spMk id="2" creationId="{2A581D95-8405-4C07-8447-200ADE1FC280}"/>
          </ac:spMkLst>
        </pc:spChg>
        <pc:spChg chg="mod">
          <ac:chgData name="Clive Tong" userId="S::clive.tong@red-gate.com::e464904b-5d52-4184-be5e-de77169c41ce" providerId="AD" clId="Web-{58B760AB-73F8-466C-A77A-89697E25A1D6}" dt="2021-05-19T08:35:46.153" v="264" actId="20577"/>
          <ac:spMkLst>
            <pc:docMk/>
            <pc:sldMk cId="3338064420" sldId="260"/>
            <ac:spMk id="3" creationId="{E7BBFEC8-B345-4C0F-9ECD-BAD823D26188}"/>
          </ac:spMkLst>
        </pc:spChg>
      </pc:sldChg>
      <pc:sldChg chg="modSp new">
        <pc:chgData name="Clive Tong" userId="S::clive.tong@red-gate.com::e464904b-5d52-4184-be5e-de77169c41ce" providerId="AD" clId="Web-{58B760AB-73F8-466C-A77A-89697E25A1D6}" dt="2021-05-19T09:09:08.555" v="511" actId="20577"/>
        <pc:sldMkLst>
          <pc:docMk/>
          <pc:sldMk cId="2061369183" sldId="261"/>
        </pc:sldMkLst>
        <pc:spChg chg="mod">
          <ac:chgData name="Clive Tong" userId="S::clive.tong@red-gate.com::e464904b-5d52-4184-be5e-de77169c41ce" providerId="AD" clId="Web-{58B760AB-73F8-466C-A77A-89697E25A1D6}" dt="2021-05-19T09:07:03.536" v="499" actId="20577"/>
          <ac:spMkLst>
            <pc:docMk/>
            <pc:sldMk cId="2061369183" sldId="261"/>
            <ac:spMk id="2" creationId="{745440C6-FE12-43EB-8FBA-40AE5052EE86}"/>
          </ac:spMkLst>
        </pc:spChg>
        <pc:spChg chg="mod">
          <ac:chgData name="Clive Tong" userId="S::clive.tong@red-gate.com::e464904b-5d52-4184-be5e-de77169c41ce" providerId="AD" clId="Web-{58B760AB-73F8-466C-A77A-89697E25A1D6}" dt="2021-05-19T09:09:08.555" v="511" actId="20577"/>
          <ac:spMkLst>
            <pc:docMk/>
            <pc:sldMk cId="2061369183" sldId="261"/>
            <ac:spMk id="3" creationId="{F02F079E-74BA-484B-9EF0-D5D64CAFF9A6}"/>
          </ac:spMkLst>
        </pc:spChg>
      </pc:sldChg>
      <pc:sldChg chg="modSp new">
        <pc:chgData name="Clive Tong" userId="S::clive.tong@red-gate.com::e464904b-5d52-4184-be5e-de77169c41ce" providerId="AD" clId="Web-{58B760AB-73F8-466C-A77A-89697E25A1D6}" dt="2021-05-19T09:08:01.944" v="508" actId="20577"/>
        <pc:sldMkLst>
          <pc:docMk/>
          <pc:sldMk cId="4034930026" sldId="262"/>
        </pc:sldMkLst>
        <pc:spChg chg="mod">
          <ac:chgData name="Clive Tong" userId="S::clive.tong@red-gate.com::e464904b-5d52-4184-be5e-de77169c41ce" providerId="AD" clId="Web-{58B760AB-73F8-466C-A77A-89697E25A1D6}" dt="2021-05-19T08:41:21.505" v="391" actId="20577"/>
          <ac:spMkLst>
            <pc:docMk/>
            <pc:sldMk cId="4034930026" sldId="262"/>
            <ac:spMk id="2" creationId="{989BC1B8-DAF0-4952-B1AF-5484C7D90A7D}"/>
          </ac:spMkLst>
        </pc:spChg>
        <pc:spChg chg="mod">
          <ac:chgData name="Clive Tong" userId="S::clive.tong@red-gate.com::e464904b-5d52-4184-be5e-de77169c41ce" providerId="AD" clId="Web-{58B760AB-73F8-466C-A77A-89697E25A1D6}" dt="2021-05-19T09:08:01.944" v="508" actId="20577"/>
          <ac:spMkLst>
            <pc:docMk/>
            <pc:sldMk cId="4034930026" sldId="262"/>
            <ac:spMk id="3" creationId="{7FEBB929-4555-4ABF-A7EF-433A2750A396}"/>
          </ac:spMkLst>
        </pc:spChg>
      </pc:sldChg>
      <pc:sldChg chg="delSp new del">
        <pc:chgData name="Clive Tong" userId="S::clive.tong@red-gate.com::e464904b-5d52-4184-be5e-de77169c41ce" providerId="AD" clId="Web-{58B760AB-73F8-466C-A77A-89697E25A1D6}" dt="2021-05-19T09:02:30.624" v="468"/>
        <pc:sldMkLst>
          <pc:docMk/>
          <pc:sldMk cId="536664998" sldId="263"/>
        </pc:sldMkLst>
        <pc:spChg chg="del">
          <ac:chgData name="Clive Tong" userId="S::clive.tong@red-gate.com::e464904b-5d52-4184-be5e-de77169c41ce" providerId="AD" clId="Web-{58B760AB-73F8-466C-A77A-89697E25A1D6}" dt="2021-05-19T09:02:17.139" v="467"/>
          <ac:spMkLst>
            <pc:docMk/>
            <pc:sldMk cId="536664998" sldId="263"/>
            <ac:spMk id="2" creationId="{DDAF5B67-EFB9-443E-BA40-973E41BA6688}"/>
          </ac:spMkLst>
        </pc:spChg>
      </pc:sldChg>
      <pc:sldMasterChg chg="del delSldLayout">
        <pc:chgData name="Clive Tong" userId="S::clive.tong@red-gate.com::e464904b-5d52-4184-be5e-de77169c41ce" providerId="AD" clId="Web-{58B760AB-73F8-466C-A77A-89697E25A1D6}" dt="2021-05-19T08:22:26.711" v="6"/>
        <pc:sldMasterMkLst>
          <pc:docMk/>
          <pc:sldMasterMk cId="2460954070" sldId="2147483660"/>
        </pc:sldMasterMkLst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Clive Tong" userId="S::clive.tong@red-gate.com::e464904b-5d52-4184-be5e-de77169c41ce" providerId="AD" clId="Web-{58B760AB-73F8-466C-A77A-89697E25A1D6}" dt="2021-05-19T08:22:26.711" v="6"/>
        <pc:sldMasterMkLst>
          <pc:docMk/>
          <pc:sldMasterMk cId="1270685654" sldId="2147483672"/>
        </pc:sldMasterMkLst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302213882" sldId="2147483673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713653147" sldId="2147483674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3507610633" sldId="2147483675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2877656982" sldId="2147483676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1123469982" sldId="2147483677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4098415201" sldId="2147483678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4115027084" sldId="2147483679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3643467148" sldId="2147483680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541379696" sldId="2147483681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1207451788" sldId="2147483682"/>
          </pc:sldLayoutMkLst>
        </pc:sldLayoutChg>
        <pc:sldLayoutChg chg="add mod replId">
          <pc:chgData name="Clive Tong" userId="S::clive.tong@red-gate.com::e464904b-5d52-4184-be5e-de77169c41ce" providerId="AD" clId="Web-{58B760AB-73F8-466C-A77A-89697E25A1D6}" dt="2021-05-19T08:22:26.711" v="6"/>
          <pc:sldLayoutMkLst>
            <pc:docMk/>
            <pc:sldMasterMk cId="1270685654" sldId="2147483672"/>
            <pc:sldLayoutMk cId="2862295516" sldId="2147483683"/>
          </pc:sldLayoutMkLst>
        </pc:sldLayoutChg>
      </pc:sldMasterChg>
    </pc:docChg>
  </pc:docChgLst>
  <pc:docChgLst>
    <pc:chgData name="Clive Tong" userId="S::clive.tong@red-gate.com::e464904b-5d52-4184-be5e-de77169c41ce" providerId="AD" clId="Web-{43DFB298-7718-53A3-1CED-E6FCA7C05191}"/>
    <pc:docChg chg="modSld">
      <pc:chgData name="Clive Tong" userId="S::clive.tong@red-gate.com::e464904b-5d52-4184-be5e-de77169c41ce" providerId="AD" clId="Web-{43DFB298-7718-53A3-1CED-E6FCA7C05191}" dt="2021-05-20T07:51:11.388" v="111" actId="20577"/>
      <pc:docMkLst>
        <pc:docMk/>
      </pc:docMkLst>
      <pc:sldChg chg="modSp">
        <pc:chgData name="Clive Tong" userId="S::clive.tong@red-gate.com::e464904b-5d52-4184-be5e-de77169c41ce" providerId="AD" clId="Web-{43DFB298-7718-53A3-1CED-E6FCA7C05191}" dt="2021-05-20T07:51:11.388" v="111" actId="20577"/>
        <pc:sldMkLst>
          <pc:docMk/>
          <pc:sldMk cId="3338064420" sldId="260"/>
        </pc:sldMkLst>
        <pc:spChg chg="mod">
          <ac:chgData name="Clive Tong" userId="S::clive.tong@red-gate.com::e464904b-5d52-4184-be5e-de77169c41ce" providerId="AD" clId="Web-{43DFB298-7718-53A3-1CED-E6FCA7C05191}" dt="2021-05-20T07:51:11.388" v="111" actId="20577"/>
          <ac:spMkLst>
            <pc:docMk/>
            <pc:sldMk cId="3338064420" sldId="260"/>
            <ac:spMk id="3" creationId="{E7BBFEC8-B345-4C0F-9ECD-BAD823D26188}"/>
          </ac:spMkLst>
        </pc:spChg>
      </pc:sldChg>
      <pc:sldChg chg="modSp">
        <pc:chgData name="Clive Tong" userId="S::clive.tong@red-gate.com::e464904b-5d52-4184-be5e-de77169c41ce" providerId="AD" clId="Web-{43DFB298-7718-53A3-1CED-E6FCA7C05191}" dt="2021-05-20T07:50:44.074" v="110" actId="20577"/>
        <pc:sldMkLst>
          <pc:docMk/>
          <pc:sldMk cId="2061369183" sldId="261"/>
        </pc:sldMkLst>
        <pc:spChg chg="mod">
          <ac:chgData name="Clive Tong" userId="S::clive.tong@red-gate.com::e464904b-5d52-4184-be5e-de77169c41ce" providerId="AD" clId="Web-{43DFB298-7718-53A3-1CED-E6FCA7C05191}" dt="2021-05-20T07:50:44.074" v="110" actId="20577"/>
          <ac:spMkLst>
            <pc:docMk/>
            <pc:sldMk cId="2061369183" sldId="261"/>
            <ac:spMk id="3" creationId="{F02F079E-74BA-484B-9EF0-D5D64CAFF9A6}"/>
          </ac:spMkLst>
        </pc:spChg>
      </pc:sldChg>
      <pc:sldChg chg="modSp">
        <pc:chgData name="Clive Tong" userId="S::clive.tong@red-gate.com::e464904b-5d52-4184-be5e-de77169c41ce" providerId="AD" clId="Web-{43DFB298-7718-53A3-1CED-E6FCA7C05191}" dt="2021-05-20T07:48:18.555" v="46" actId="20577"/>
        <pc:sldMkLst>
          <pc:docMk/>
          <pc:sldMk cId="1374552850" sldId="264"/>
        </pc:sldMkLst>
        <pc:spChg chg="mod">
          <ac:chgData name="Clive Tong" userId="S::clive.tong@red-gate.com::e464904b-5d52-4184-be5e-de77169c41ce" providerId="AD" clId="Web-{43DFB298-7718-53A3-1CED-E6FCA7C05191}" dt="2021-05-20T07:48:18.555" v="46" actId="20577"/>
          <ac:spMkLst>
            <pc:docMk/>
            <pc:sldMk cId="1374552850" sldId="264"/>
            <ac:spMk id="3" creationId="{A7E515E5-DF7A-46C4-B712-1EB2AF1BAC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5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9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1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6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.com/docs/katacoda/?intro-wikipedia" TargetMode="External"/><Relationship Id="rId2" Type="http://schemas.openxmlformats.org/officeDocument/2006/relationships/hyperlink" Target="https://materializ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Streams and Tables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39DE-196E-442A-BA6C-F66BBE7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didn't understand what you were on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2FCC-BEA2-4649-85E3-9313572F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a look at Materialize - </a:t>
            </a:r>
            <a:r>
              <a:rPr lang="en-GB" dirty="0">
                <a:ea typeface="+mn-lt"/>
                <a:cs typeface="+mn-lt"/>
                <a:hlinkClick r:id="rId2"/>
              </a:rPr>
              <a:t>https://materialize.com/</a:t>
            </a:r>
            <a:endParaRPr lang="en-US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They have SQL processing a stream of events</a:t>
            </a:r>
          </a:p>
          <a:p>
            <a:r>
              <a:rPr lang="en-GB" dirty="0">
                <a:ea typeface="+mn-lt"/>
                <a:cs typeface="+mn-lt"/>
              </a:rPr>
              <a:t>And they have a great demo of processing changes to </a:t>
            </a:r>
            <a:r>
              <a:rPr lang="en-GB" dirty="0" err="1">
                <a:ea typeface="+mn-lt"/>
                <a:cs typeface="+mn-lt"/>
              </a:rPr>
              <a:t>wikipedia</a:t>
            </a:r>
            <a:r>
              <a:rPr lang="en-GB" dirty="0">
                <a:ea typeface="+mn-lt"/>
                <a:cs typeface="+mn-lt"/>
              </a:rPr>
              <a:t> which you can run in your browser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   - </a:t>
            </a:r>
            <a:r>
              <a:rPr lang="en-GB" dirty="0">
                <a:ea typeface="+mn-lt"/>
                <a:cs typeface="+mn-lt"/>
                <a:hlinkClick r:id="rId3"/>
              </a:rPr>
              <a:t>https://materialize.com/docs/katacoda/?intro-wikipedia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1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E0E7AD5-B601-421A-8C4F-3B5B94F3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27" y="1407748"/>
            <a:ext cx="2743200" cy="3592800"/>
          </a:xfrm>
          <a:prstGeom prst="rect">
            <a:avLst/>
          </a:prstGeom>
        </p:spPr>
      </p:pic>
      <p:pic>
        <p:nvPicPr>
          <p:cNvPr id="3" name="Picture 3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40103145-0390-48CF-B176-5AC42CEA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52" y="1407748"/>
            <a:ext cx="2743200" cy="3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AD23-CEEF-499B-A455-6D48CB28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67A4-DFAD-41D3-B9B4-013AF999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data requiring a fleet of machines to process</a:t>
            </a:r>
          </a:p>
          <a:p>
            <a:r>
              <a:rPr lang="en-GB" dirty="0"/>
              <a:t>Think </a:t>
            </a:r>
            <a:br>
              <a:rPr lang="en-GB" dirty="0"/>
            </a:br>
            <a:r>
              <a:rPr lang="en-GB" dirty="0"/>
              <a:t>   log aggregation across a server farm</a:t>
            </a:r>
            <a:br>
              <a:rPr lang="en-GB" dirty="0"/>
            </a:br>
            <a:r>
              <a:rPr lang="en-GB" dirty="0"/>
              <a:t>   Ad attribution for a company like Facebook</a:t>
            </a:r>
            <a:br>
              <a:rPr lang="en-GB" dirty="0"/>
            </a:br>
            <a:r>
              <a:rPr lang="en-GB" dirty="0"/>
              <a:t>   log aggregation from Facebook running on your phone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5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855C-3D68-4373-B676-BA072522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912D-D629-486C-931F-775641DD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But we want the answers quicker!!</a:t>
            </a:r>
          </a:p>
          <a:p>
            <a:r>
              <a:rPr lang="en-GB" dirty="0"/>
              <a:t>Two paths through the architecture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    fast approximate algorithms </a:t>
            </a:r>
            <a:br>
              <a:rPr lang="en-GB" dirty="0"/>
            </a:br>
            <a:r>
              <a:rPr lang="en-GB" dirty="0"/>
              <a:t>     (clever but probabilistic, restarts so not strongly consistent)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    overnight batch processing system (say MapReduce)</a:t>
            </a:r>
          </a:p>
        </p:txBody>
      </p:sp>
    </p:spTree>
    <p:extLst>
      <p:ext uri="{BB962C8B-B14F-4D97-AF65-F5344CB8AC3E}">
        <p14:creationId xmlns:p14="http://schemas.microsoft.com/office/powerpoint/2010/main" val="32953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1D95-8405-4C07-8447-200ADE1F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FEC8-B345-4C0F-9ECD-BAD823D2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Bounded data</a:t>
            </a:r>
          </a:p>
          <a:p>
            <a:endParaRPr lang="en-GB" dirty="0"/>
          </a:p>
          <a:p>
            <a:r>
              <a:rPr lang="en-GB" dirty="0"/>
              <a:t>Unbounded data</a:t>
            </a:r>
          </a:p>
          <a:p>
            <a:endParaRPr lang="en-GB" dirty="0"/>
          </a:p>
          <a:p>
            <a:r>
              <a:rPr lang="en-GB" dirty="0"/>
              <a:t>Windowing – tumbling, sliding, session</a:t>
            </a:r>
          </a:p>
          <a:p>
            <a:r>
              <a:rPr lang="en-GB" dirty="0"/>
              <a:t>Watermarks – completeness</a:t>
            </a:r>
          </a:p>
          <a:p>
            <a:r>
              <a:rPr lang="en-GB" dirty="0"/>
              <a:t>Triggers - when is the data materialized</a:t>
            </a:r>
          </a:p>
          <a:p>
            <a:endParaRPr lang="en-GB" dirty="0"/>
          </a:p>
          <a:p>
            <a:r>
              <a:rPr lang="en-GB" dirty="0">
                <a:ea typeface="+mn-lt"/>
                <a:cs typeface="+mn-lt"/>
              </a:rPr>
              <a:t>Difference between event time and 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33380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C1B8-DAF0-4952-B1AF-5484C7D9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streaming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B929-4555-4ABF-A7EF-433A2750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survive crashes</a:t>
            </a:r>
          </a:p>
          <a:p>
            <a:r>
              <a:rPr lang="en-GB" dirty="0"/>
              <a:t>You need to restart parts of the computation</a:t>
            </a:r>
          </a:p>
          <a:p>
            <a:r>
              <a:rPr lang="en-GB" dirty="0"/>
              <a:t>You need to handle side-effects</a:t>
            </a:r>
          </a:p>
          <a:p>
            <a:r>
              <a:rPr lang="en-GB"/>
              <a:t>Out of order data</a:t>
            </a:r>
            <a:endParaRPr lang="en-GB" dirty="0"/>
          </a:p>
          <a:p>
            <a:r>
              <a:rPr lang="en-GB" dirty="0"/>
              <a:t>You need to </a:t>
            </a:r>
            <a:r>
              <a:rPr lang="en-GB"/>
              <a:t>commit</a:t>
            </a:r>
            <a:r>
              <a:rPr lang="en-GB" dirty="0"/>
              <a:t> at some point</a:t>
            </a:r>
          </a:p>
        </p:txBody>
      </p:sp>
    </p:spTree>
    <p:extLst>
      <p:ext uri="{BB962C8B-B14F-4D97-AF65-F5344CB8AC3E}">
        <p14:creationId xmlns:p14="http://schemas.microsoft.com/office/powerpoint/2010/main" val="40349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40C6-FE12-43EB-8FBA-40AE5052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" y="861509"/>
            <a:ext cx="3534596" cy="4601183"/>
          </a:xfrm>
        </p:spPr>
        <p:txBody>
          <a:bodyPr/>
          <a:lstStyle/>
          <a:p>
            <a:r>
              <a:rPr lang="en-GB"/>
              <a:t>Implementations</a:t>
            </a:r>
            <a:br>
              <a:rPr lang="en-GB" dirty="0"/>
            </a:br>
            <a:br>
              <a:rPr lang="en-GB" dirty="0"/>
            </a:br>
            <a:r>
              <a:rPr lang="en-GB"/>
              <a:t>batch</a:t>
            </a:r>
            <a:br>
              <a:rPr lang="en-GB" dirty="0"/>
            </a:br>
            <a:r>
              <a:rPr lang="en-GB"/>
              <a:t>/micro-batch</a:t>
            </a:r>
            <a:br>
              <a:rPr lang="en-GB" dirty="0"/>
            </a:br>
            <a:r>
              <a:rPr lang="en-GB"/>
              <a:t>/streaming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079E-74BA-484B-9EF0-D5D64CAF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2003 MapReduce (scalability/simplicity)</a:t>
            </a:r>
          </a:p>
          <a:p>
            <a:r>
              <a:rPr lang="en-GB" dirty="0"/>
              <a:t>2004 Hadoop (open source)</a:t>
            </a:r>
          </a:p>
          <a:p>
            <a:r>
              <a:rPr lang="en-GB" dirty="0"/>
              <a:t>2008 Flume (pipelines/optimization)</a:t>
            </a:r>
          </a:p>
          <a:p>
            <a:r>
              <a:rPr lang="en-GB" dirty="0"/>
              <a:t>2011 Storm (low latency weak consistency)</a:t>
            </a:r>
          </a:p>
          <a:p>
            <a:r>
              <a:rPr lang="en-GB" dirty="0"/>
              <a:t>2009 Spark (strong consistency)</a:t>
            </a:r>
          </a:p>
          <a:p>
            <a:r>
              <a:rPr lang="en-GB" dirty="0"/>
              <a:t>2007 </a:t>
            </a:r>
            <a:r>
              <a:rPr lang="en-GB" dirty="0" err="1"/>
              <a:t>MillWheel</a:t>
            </a:r>
            <a:r>
              <a:rPr lang="en-GB" dirty="0"/>
              <a:t> (out-of-order processing)</a:t>
            </a:r>
          </a:p>
          <a:p>
            <a:r>
              <a:rPr lang="en-GB" dirty="0"/>
              <a:t>2011 Kafka (durable streams, streams and tables)</a:t>
            </a:r>
          </a:p>
          <a:p>
            <a:r>
              <a:rPr lang="en-GB" dirty="0"/>
              <a:t>2014 Cloud dataflow (unified batch plus streaming)</a:t>
            </a:r>
          </a:p>
          <a:p>
            <a:r>
              <a:rPr lang="en-GB" dirty="0"/>
              <a:t>2009 Flink (*) (open source innovator)</a:t>
            </a:r>
          </a:p>
          <a:p>
            <a:r>
              <a:rPr lang="en-GB" dirty="0"/>
              <a:t>2016 Beam (**) (portability)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(*) strongly consistent </a:t>
            </a:r>
            <a:br>
              <a:rPr lang="en-GB" dirty="0"/>
            </a:br>
            <a:r>
              <a:rPr lang="en-GB" dirty="0"/>
              <a:t>(**) sits on top of other runtimes/language bindings</a:t>
            </a:r>
          </a:p>
        </p:txBody>
      </p:sp>
    </p:spTree>
    <p:extLst>
      <p:ext uri="{BB962C8B-B14F-4D97-AF65-F5344CB8AC3E}">
        <p14:creationId xmlns:p14="http://schemas.microsoft.com/office/powerpoint/2010/main" val="206136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0C01-25DD-4CA0-8A12-DEAE5280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streaming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AF5E-66F4-4365-9867-A6F26113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Compilation to a dataflow graph</a:t>
            </a:r>
          </a:p>
          <a:p>
            <a:r>
              <a:rPr lang="en-GB" dirty="0"/>
              <a:t>This allows optimizations like fusion</a:t>
            </a:r>
            <a:br>
              <a:rPr lang="en-GB" dirty="0"/>
            </a:br>
            <a:r>
              <a:rPr lang="en-GB" dirty="0"/>
              <a:t>… without a fixed pattern</a:t>
            </a:r>
          </a:p>
        </p:txBody>
      </p:sp>
    </p:spTree>
    <p:extLst>
      <p:ext uri="{BB962C8B-B14F-4D97-AF65-F5344CB8AC3E}">
        <p14:creationId xmlns:p14="http://schemas.microsoft.com/office/powerpoint/2010/main" val="386456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551A-3DBF-4E2F-90AA-B4F1B5CB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to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15E5-DF7A-46C4-B712-1EB2AF1B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can be used as the DSL for these engines</a:t>
            </a:r>
          </a:p>
          <a:p>
            <a:r>
              <a:rPr lang="en-GB" dirty="0"/>
              <a:t>SQL's materialized views are already doing stream to table conversion (conceptually)</a:t>
            </a:r>
          </a:p>
          <a:p>
            <a:r>
              <a:rPr lang="en-GB" dirty="0"/>
              <a:t>But a SQL with a notion of time</a:t>
            </a:r>
            <a:br>
              <a:rPr lang="en-GB" dirty="0"/>
            </a:br>
            <a:r>
              <a:rPr lang="en-GB" dirty="0"/>
              <a:t>… extend relations to time varying relations to get a semantics</a:t>
            </a:r>
          </a:p>
          <a:p>
            <a:r>
              <a:rPr lang="en-GB" dirty="0"/>
              <a:t>Tables are streams of data at rest at a particular time</a:t>
            </a:r>
            <a:br>
              <a:rPr lang="en-GB" dirty="0"/>
            </a:br>
            <a:r>
              <a:rPr lang="en-GB" dirty="0"/>
              <a:t>… and naturally represent grouping</a:t>
            </a:r>
          </a:p>
        </p:txBody>
      </p:sp>
    </p:spTree>
    <p:extLst>
      <p:ext uri="{BB962C8B-B14F-4D97-AF65-F5344CB8AC3E}">
        <p14:creationId xmlns:p14="http://schemas.microsoft.com/office/powerpoint/2010/main" val="13745528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Frame</vt:lpstr>
      <vt:lpstr>Streams and Tables</vt:lpstr>
      <vt:lpstr>PowerPoint Presentation</vt:lpstr>
      <vt:lpstr>Big Data</vt:lpstr>
      <vt:lpstr>Lambda Architecture</vt:lpstr>
      <vt:lpstr>Concepts</vt:lpstr>
      <vt:lpstr>Why is streaming hard?</vt:lpstr>
      <vt:lpstr>Implementations  batch /micro-batch /streaming   </vt:lpstr>
      <vt:lpstr>Why is streaming interesting?</vt:lpstr>
      <vt:lpstr>And to us</vt:lpstr>
      <vt:lpstr>I didn't understand what you were on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2021-05-19T08:22:11Z</dcterms:created>
  <dcterms:modified xsi:type="dcterms:W3CDTF">2021-05-21T12:21:50Z</dcterms:modified>
</cp:coreProperties>
</file>