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7" r:id="rId3"/>
    <p:sldId id="257" r:id="rId4"/>
    <p:sldId id="258" r:id="rId5"/>
    <p:sldId id="259" r:id="rId6"/>
    <p:sldId id="261" r:id="rId7"/>
    <p:sldId id="263" r:id="rId8"/>
    <p:sldId id="283" r:id="rId9"/>
    <p:sldId id="264" r:id="rId10"/>
    <p:sldId id="265" r:id="rId11"/>
    <p:sldId id="266" r:id="rId12"/>
    <p:sldId id="270" r:id="rId13"/>
    <p:sldId id="271" r:id="rId14"/>
    <p:sldId id="286" r:id="rId15"/>
    <p:sldId id="272" r:id="rId16"/>
    <p:sldId id="273" r:id="rId17"/>
    <p:sldId id="274" r:id="rId18"/>
    <p:sldId id="275" r:id="rId19"/>
    <p:sldId id="276" r:id="rId20"/>
    <p:sldId id="277" r:id="rId21"/>
    <p:sldId id="285" r:id="rId22"/>
    <p:sldId id="278" r:id="rId23"/>
    <p:sldId id="279" r:id="rId24"/>
    <p:sldId id="280" r:id="rId25"/>
    <p:sldId id="267" r:id="rId26"/>
    <p:sldId id="282" r:id="rId27"/>
    <p:sldId id="284" r:id="rId28"/>
    <p:sldId id="268" r:id="rId29"/>
    <p:sldId id="269" r:id="rId30"/>
    <p:sldId id="26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CBE9F-3016-B000-DDF3-DE8C14F718D3}" v="35" dt="2021-04-15T17:32:23.046"/>
    <p1510:client id="{139E0F81-3592-4B04-B6C9-5DD5BCB32BF3}" v="430" dt="2021-04-14T17:07:02.501"/>
    <p1510:client id="{264CC419-D893-4A72-B28C-981E82F1B782}" v="33" dt="2021-04-11T08:22:34.918"/>
    <p1510:client id="{7425BD9F-700F-B000-D836-CD66A70AEB4A}" v="779" dt="2021-04-11T09:50:41.223"/>
    <p1510:client id="{7D97BE9F-6009-C000-04BA-3107FAD57A5F}" v="188" dt="2021-04-15T20:52:10.039"/>
    <p1510:client id="{9AE6BD9F-10FD-B000-DDF3-D374DA490621}" v="66" dt="2021-04-13T17:39:04.129"/>
    <p1510:client id="{B7DBF9AE-C611-1142-FDA7-0880C415353E}" v="21" dt="2021-04-16T11:49:53.771"/>
    <p1510:client id="{B823E75A-EA47-3A51-28C2-4BD07006C103}" v="151" dt="2021-04-15T17:42:36.521"/>
    <p1510:client id="{BF808A44-FBE2-CD16-CE11-83E438114B61}" v="227" dt="2021-04-11T14:24:04.720"/>
    <p1510:client id="{D491915A-35DB-6BCA-C391-E9DB9B206F7A}" v="533" dt="2021-04-11T08:59:27.123"/>
    <p1510:client id="{E294BE9F-50CE-C000-04BA-3F1B1CCCF6EA}" v="37" dt="2021-04-15T20:11:33.996"/>
    <p1510:client id="{E32CB95C-33C9-F411-CC32-1C3D3D8533AE}" v="1" dt="2021-04-16T06:16:38.254"/>
    <p1510:client id="{E4D59C49-3488-234D-4392-4027010C8966}" v="37" dt="2021-04-15T09:58:44.551"/>
    <p1510:client id="{E5546499-6267-4803-B7F4-0C077A6F1D9F}" v="198" dt="2021-04-16T09:17:1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ive Tong" userId="S::clive.tong@red-gate.com::e464904b-5d52-4184-be5e-de77169c41ce" providerId="AD" clId="Web-{BF808A44-FBE2-CD16-CE11-83E438114B61}"/>
    <pc:docChg chg="addSld modSld">
      <pc:chgData name="Clive Tong" userId="S::clive.tong@red-gate.com::e464904b-5d52-4184-be5e-de77169c41ce" providerId="AD" clId="Web-{BF808A44-FBE2-CD16-CE11-83E438114B61}" dt="2021-04-11T14:24:02.001" v="115" actId="20577"/>
      <pc:docMkLst>
        <pc:docMk/>
      </pc:docMkLst>
      <pc:sldChg chg="modSp">
        <pc:chgData name="Clive Tong" userId="S::clive.tong@red-gate.com::e464904b-5d52-4184-be5e-de77169c41ce" providerId="AD" clId="Web-{BF808A44-FBE2-CD16-CE11-83E438114B61}" dt="2021-04-11T14:24:02.001" v="115" actId="20577"/>
        <pc:sldMkLst>
          <pc:docMk/>
          <pc:sldMk cId="1302429209" sldId="259"/>
        </pc:sldMkLst>
        <pc:spChg chg="mod">
          <ac:chgData name="Clive Tong" userId="S::clive.tong@red-gate.com::e464904b-5d52-4184-be5e-de77169c41ce" providerId="AD" clId="Web-{BF808A44-FBE2-CD16-CE11-83E438114B61}" dt="2021-04-11T14:24:02.001" v="115" actId="20577"/>
          <ac:spMkLst>
            <pc:docMk/>
            <pc:sldMk cId="1302429209" sldId="259"/>
            <ac:spMk id="3" creationId="{D59475B5-261D-4CAF-8482-C8B50ECA0003}"/>
          </ac:spMkLst>
        </pc:spChg>
      </pc:sldChg>
      <pc:sldChg chg="modSp">
        <pc:chgData name="Clive Tong" userId="S::clive.tong@red-gate.com::e464904b-5d52-4184-be5e-de77169c41ce" providerId="AD" clId="Web-{BF808A44-FBE2-CD16-CE11-83E438114B61}" dt="2021-04-11T14:13:04.270" v="20" actId="20577"/>
        <pc:sldMkLst>
          <pc:docMk/>
          <pc:sldMk cId="3486999673" sldId="260"/>
        </pc:sldMkLst>
        <pc:spChg chg="mod">
          <ac:chgData name="Clive Tong" userId="S::clive.tong@red-gate.com::e464904b-5d52-4184-be5e-de77169c41ce" providerId="AD" clId="Web-{BF808A44-FBE2-CD16-CE11-83E438114B61}" dt="2021-04-11T14:13:04.270" v="20" actId="20577"/>
          <ac:spMkLst>
            <pc:docMk/>
            <pc:sldMk cId="3486999673" sldId="260"/>
            <ac:spMk id="3" creationId="{0DFE4B92-E26A-43D6-9114-80FD07A17BDC}"/>
          </ac:spMkLst>
        </pc:spChg>
      </pc:sldChg>
      <pc:sldChg chg="modSp">
        <pc:chgData name="Clive Tong" userId="S::clive.tong@red-gate.com::e464904b-5d52-4184-be5e-de77169c41ce" providerId="AD" clId="Web-{BF808A44-FBE2-CD16-CE11-83E438114B61}" dt="2021-04-11T14:23:26.922" v="112" actId="20577"/>
        <pc:sldMkLst>
          <pc:docMk/>
          <pc:sldMk cId="2075926929" sldId="268"/>
        </pc:sldMkLst>
        <pc:spChg chg="mod">
          <ac:chgData name="Clive Tong" userId="S::clive.tong@red-gate.com::e464904b-5d52-4184-be5e-de77169c41ce" providerId="AD" clId="Web-{BF808A44-FBE2-CD16-CE11-83E438114B61}" dt="2021-04-11T14:23:26.922" v="112" actId="20577"/>
          <ac:spMkLst>
            <pc:docMk/>
            <pc:sldMk cId="2075926929" sldId="268"/>
            <ac:spMk id="3" creationId="{58ADFAC8-C826-42A3-8515-314322824293}"/>
          </ac:spMkLst>
        </pc:spChg>
      </pc:sldChg>
      <pc:sldChg chg="modSp">
        <pc:chgData name="Clive Tong" userId="S::clive.tong@red-gate.com::e464904b-5d52-4184-be5e-de77169c41ce" providerId="AD" clId="Web-{BF808A44-FBE2-CD16-CE11-83E438114B61}" dt="2021-04-11T14:23:04.109" v="101" actId="20577"/>
        <pc:sldMkLst>
          <pc:docMk/>
          <pc:sldMk cId="676005818" sldId="269"/>
        </pc:sldMkLst>
        <pc:spChg chg="mod">
          <ac:chgData name="Clive Tong" userId="S::clive.tong@red-gate.com::e464904b-5d52-4184-be5e-de77169c41ce" providerId="AD" clId="Web-{BF808A44-FBE2-CD16-CE11-83E438114B61}" dt="2021-04-11T14:23:04.109" v="101" actId="20577"/>
          <ac:spMkLst>
            <pc:docMk/>
            <pc:sldMk cId="676005818" sldId="269"/>
            <ac:spMk id="3" creationId="{F032AC73-D8EC-4A0B-AC22-960054DA41A9}"/>
          </ac:spMkLst>
        </pc:spChg>
      </pc:sldChg>
      <pc:sldChg chg="addSp modSp new">
        <pc:chgData name="Clive Tong" userId="S::clive.tong@red-gate.com::e464904b-5d52-4184-be5e-de77169c41ce" providerId="AD" clId="Web-{BF808A44-FBE2-CD16-CE11-83E438114B61}" dt="2021-04-11T14:22:31.218" v="100" actId="20577"/>
        <pc:sldMkLst>
          <pc:docMk/>
          <pc:sldMk cId="3226189430" sldId="284"/>
        </pc:sldMkLst>
        <pc:spChg chg="mod">
          <ac:chgData name="Clive Tong" userId="S::clive.tong@red-gate.com::e464904b-5d52-4184-be5e-de77169c41ce" providerId="AD" clId="Web-{BF808A44-FBE2-CD16-CE11-83E438114B61}" dt="2021-04-11T14:22:31.218" v="100" actId="20577"/>
          <ac:spMkLst>
            <pc:docMk/>
            <pc:sldMk cId="3226189430" sldId="284"/>
            <ac:spMk id="2" creationId="{CC09739F-9A71-4AF0-94C1-1B2CA5182908}"/>
          </ac:spMkLst>
        </pc:spChg>
        <pc:spChg chg="mod">
          <ac:chgData name="Clive Tong" userId="S::clive.tong@red-gate.com::e464904b-5d52-4184-be5e-de77169c41ce" providerId="AD" clId="Web-{BF808A44-FBE2-CD16-CE11-83E438114B61}" dt="2021-04-11T14:21:03.498" v="80" actId="14100"/>
          <ac:spMkLst>
            <pc:docMk/>
            <pc:sldMk cId="3226189430" sldId="284"/>
            <ac:spMk id="3" creationId="{D3F6327E-0D6D-4AB8-A44E-32F90C53DCAA}"/>
          </ac:spMkLst>
        </pc:spChg>
        <pc:spChg chg="add mod">
          <ac:chgData name="Clive Tong" userId="S::clive.tong@red-gate.com::e464904b-5d52-4184-be5e-de77169c41ce" providerId="AD" clId="Web-{BF808A44-FBE2-CD16-CE11-83E438114B61}" dt="2021-04-11T14:22:23.608" v="97" actId="1076"/>
          <ac:spMkLst>
            <pc:docMk/>
            <pc:sldMk cId="3226189430" sldId="284"/>
            <ac:spMk id="4" creationId="{0241B531-8F25-4960-93DD-0636669923B9}"/>
          </ac:spMkLst>
        </pc:spChg>
      </pc:sldChg>
    </pc:docChg>
  </pc:docChgLst>
  <pc:docChgLst>
    <pc:chgData name="Clive Tong" userId="S::clive.tong@red-gate.com::e464904b-5d52-4184-be5e-de77169c41ce" providerId="AD" clId="Web-{B7DBF9AE-C611-1142-FDA7-0880C415353E}"/>
    <pc:docChg chg="modSld">
      <pc:chgData name="Clive Tong" userId="S::clive.tong@red-gate.com::e464904b-5d52-4184-be5e-de77169c41ce" providerId="AD" clId="Web-{B7DBF9AE-C611-1142-FDA7-0880C415353E}" dt="2021-04-16T11:49:47.771" v="8" actId="20577"/>
      <pc:docMkLst>
        <pc:docMk/>
      </pc:docMkLst>
      <pc:sldChg chg="modSp">
        <pc:chgData name="Clive Tong" userId="S::clive.tong@red-gate.com::e464904b-5d52-4184-be5e-de77169c41ce" providerId="AD" clId="Web-{B7DBF9AE-C611-1142-FDA7-0880C415353E}" dt="2021-04-16T11:49:47.771" v="8" actId="20577"/>
        <pc:sldMkLst>
          <pc:docMk/>
          <pc:sldMk cId="4253990361" sldId="258"/>
        </pc:sldMkLst>
        <pc:spChg chg="mod">
          <ac:chgData name="Clive Tong" userId="S::clive.tong@red-gate.com::e464904b-5d52-4184-be5e-de77169c41ce" providerId="AD" clId="Web-{B7DBF9AE-C611-1142-FDA7-0880C415353E}" dt="2021-04-16T11:49:47.771" v="8" actId="20577"/>
          <ac:spMkLst>
            <pc:docMk/>
            <pc:sldMk cId="4253990361" sldId="258"/>
            <ac:spMk id="2" creationId="{3ABA0E7A-B43A-456A-9D71-7DA12013D93D}"/>
          </ac:spMkLst>
        </pc:spChg>
      </pc:sldChg>
      <pc:sldChg chg="modSp">
        <pc:chgData name="Clive Tong" userId="S::clive.tong@red-gate.com::e464904b-5d52-4184-be5e-de77169c41ce" providerId="AD" clId="Web-{B7DBF9AE-C611-1142-FDA7-0880C415353E}" dt="2021-04-16T11:09:19.224" v="7" actId="20577"/>
        <pc:sldMkLst>
          <pc:docMk/>
          <pc:sldMk cId="3906643957" sldId="264"/>
        </pc:sldMkLst>
        <pc:spChg chg="mod">
          <ac:chgData name="Clive Tong" userId="S::clive.tong@red-gate.com::e464904b-5d52-4184-be5e-de77169c41ce" providerId="AD" clId="Web-{B7DBF9AE-C611-1142-FDA7-0880C415353E}" dt="2021-04-16T11:09:19.224" v="7" actId="20577"/>
          <ac:spMkLst>
            <pc:docMk/>
            <pc:sldMk cId="3906643957" sldId="264"/>
            <ac:spMk id="3" creationId="{2AA2FBE8-990B-4641-9955-0624162679A2}"/>
          </ac:spMkLst>
        </pc:spChg>
      </pc:sldChg>
    </pc:docChg>
  </pc:docChgLst>
  <pc:docChgLst>
    <pc:chgData name="Clive Tong" userId="S::clive.tong@red-gate.com::e464904b-5d52-4184-be5e-de77169c41ce" providerId="AD" clId="Web-{7425BD9F-700F-B000-D836-CD66A70AEB4A}"/>
    <pc:docChg chg="addSld delSld modSld">
      <pc:chgData name="Clive Tong" userId="S::clive.tong@red-gate.com::e464904b-5d52-4184-be5e-de77169c41ce" providerId="AD" clId="Web-{7425BD9F-700F-B000-D836-CD66A70AEB4A}" dt="2021-04-11T09:50:40.223" v="431" actId="20577"/>
      <pc:docMkLst>
        <pc:docMk/>
      </pc:docMkLst>
      <pc:sldChg chg="modSp">
        <pc:chgData name="Clive Tong" userId="S::clive.tong@red-gate.com::e464904b-5d52-4184-be5e-de77169c41ce" providerId="AD" clId="Web-{7425BD9F-700F-B000-D836-CD66A70AEB4A}" dt="2021-04-11T09:47:15.159" v="421" actId="20577"/>
        <pc:sldMkLst>
          <pc:docMk/>
          <pc:sldMk cId="2256128387" sldId="257"/>
        </pc:sldMkLst>
        <pc:spChg chg="mod">
          <ac:chgData name="Clive Tong" userId="S::clive.tong@red-gate.com::e464904b-5d52-4184-be5e-de77169c41ce" providerId="AD" clId="Web-{7425BD9F-700F-B000-D836-CD66A70AEB4A}" dt="2021-04-11T09:47:15.159" v="421" actId="20577"/>
          <ac:spMkLst>
            <pc:docMk/>
            <pc:sldMk cId="2256128387" sldId="257"/>
            <ac:spMk id="3" creationId="{9F8A4424-BE02-4359-BDAF-F56A44F13D7A}"/>
          </ac:spMkLst>
        </pc:spChg>
      </pc:sldChg>
      <pc:sldChg chg="modSp">
        <pc:chgData name="Clive Tong" userId="S::clive.tong@red-gate.com::e464904b-5d52-4184-be5e-de77169c41ce" providerId="AD" clId="Web-{7425BD9F-700F-B000-D836-CD66A70AEB4A}" dt="2021-04-11T09:03:15.973" v="2" actId="20577"/>
        <pc:sldMkLst>
          <pc:docMk/>
          <pc:sldMk cId="1976794403" sldId="261"/>
        </pc:sldMkLst>
        <pc:spChg chg="mod">
          <ac:chgData name="Clive Tong" userId="S::clive.tong@red-gate.com::e464904b-5d52-4184-be5e-de77169c41ce" providerId="AD" clId="Web-{7425BD9F-700F-B000-D836-CD66A70AEB4A}" dt="2021-04-11T09:03:15.973" v="2" actId="20577"/>
          <ac:spMkLst>
            <pc:docMk/>
            <pc:sldMk cId="1976794403" sldId="261"/>
            <ac:spMk id="3" creationId="{123A3A85-7F98-4850-B346-D4C9C2617C62}"/>
          </ac:spMkLst>
        </pc:spChg>
      </pc:sldChg>
      <pc:sldChg chg="modSp">
        <pc:chgData name="Clive Tong" userId="S::clive.tong@red-gate.com::e464904b-5d52-4184-be5e-de77169c41ce" providerId="AD" clId="Web-{7425BD9F-700F-B000-D836-CD66A70AEB4A}" dt="2021-04-11T09:50:40.223" v="431" actId="20577"/>
        <pc:sldMkLst>
          <pc:docMk/>
          <pc:sldMk cId="3531853137" sldId="267"/>
        </pc:sldMkLst>
        <pc:spChg chg="mod">
          <ac:chgData name="Clive Tong" userId="S::clive.tong@red-gate.com::e464904b-5d52-4184-be5e-de77169c41ce" providerId="AD" clId="Web-{7425BD9F-700F-B000-D836-CD66A70AEB4A}" dt="2021-04-11T09:42:07.686" v="350" actId="20577"/>
          <ac:spMkLst>
            <pc:docMk/>
            <pc:sldMk cId="3531853137" sldId="267"/>
            <ac:spMk id="2" creationId="{FADE83CF-1ED1-43B2-951D-A623C4CDDB24}"/>
          </ac:spMkLst>
        </pc:spChg>
        <pc:spChg chg="mod">
          <ac:chgData name="Clive Tong" userId="S::clive.tong@red-gate.com::e464904b-5d52-4184-be5e-de77169c41ce" providerId="AD" clId="Web-{7425BD9F-700F-B000-D836-CD66A70AEB4A}" dt="2021-04-11T09:50:40.223" v="431" actId="20577"/>
          <ac:spMkLst>
            <pc:docMk/>
            <pc:sldMk cId="3531853137" sldId="267"/>
            <ac:spMk id="3" creationId="{A91E9333-6211-475E-AF79-B9E6C551248B}"/>
          </ac:spMkLst>
        </pc:spChg>
      </pc:sldChg>
      <pc:sldChg chg="modSp new">
        <pc:chgData name="Clive Tong" userId="S::clive.tong@red-gate.com::e464904b-5d52-4184-be5e-de77169c41ce" providerId="AD" clId="Web-{7425BD9F-700F-B000-D836-CD66A70AEB4A}" dt="2021-04-11T09:04:51.834" v="26" actId="20577"/>
        <pc:sldMkLst>
          <pc:docMk/>
          <pc:sldMk cId="2075926929" sldId="268"/>
        </pc:sldMkLst>
        <pc:spChg chg="mod">
          <ac:chgData name="Clive Tong" userId="S::clive.tong@red-gate.com::e464904b-5d52-4184-be5e-de77169c41ce" providerId="AD" clId="Web-{7425BD9F-700F-B000-D836-CD66A70AEB4A}" dt="2021-04-11T09:03:55.271" v="6" actId="20577"/>
          <ac:spMkLst>
            <pc:docMk/>
            <pc:sldMk cId="2075926929" sldId="268"/>
            <ac:spMk id="2" creationId="{FD9EE08F-EB97-499E-A02C-129987BEB5F1}"/>
          </ac:spMkLst>
        </pc:spChg>
        <pc:spChg chg="mod">
          <ac:chgData name="Clive Tong" userId="S::clive.tong@red-gate.com::e464904b-5d52-4184-be5e-de77169c41ce" providerId="AD" clId="Web-{7425BD9F-700F-B000-D836-CD66A70AEB4A}" dt="2021-04-11T09:04:51.834" v="26" actId="20577"/>
          <ac:spMkLst>
            <pc:docMk/>
            <pc:sldMk cId="2075926929" sldId="268"/>
            <ac:spMk id="3" creationId="{58ADFAC8-C826-42A3-8515-314322824293}"/>
          </ac:spMkLst>
        </pc:spChg>
      </pc:sldChg>
      <pc:sldChg chg="modSp new">
        <pc:chgData name="Clive Tong" userId="S::clive.tong@red-gate.com::e464904b-5d52-4184-be5e-de77169c41ce" providerId="AD" clId="Web-{7425BD9F-700F-B000-D836-CD66A70AEB4A}" dt="2021-04-11T09:45:53.751" v="400" actId="20577"/>
        <pc:sldMkLst>
          <pc:docMk/>
          <pc:sldMk cId="676005818" sldId="269"/>
        </pc:sldMkLst>
        <pc:spChg chg="mod">
          <ac:chgData name="Clive Tong" userId="S::clive.tong@red-gate.com::e464904b-5d52-4184-be5e-de77169c41ce" providerId="AD" clId="Web-{7425BD9F-700F-B000-D836-CD66A70AEB4A}" dt="2021-04-11T09:04:28.974" v="17" actId="20577"/>
          <ac:spMkLst>
            <pc:docMk/>
            <pc:sldMk cId="676005818" sldId="269"/>
            <ac:spMk id="2" creationId="{5AC8EF40-B18F-4CC5-A6BF-D110473F276C}"/>
          </ac:spMkLst>
        </pc:spChg>
        <pc:spChg chg="mod">
          <ac:chgData name="Clive Tong" userId="S::clive.tong@red-gate.com::e464904b-5d52-4184-be5e-de77169c41ce" providerId="AD" clId="Web-{7425BD9F-700F-B000-D836-CD66A70AEB4A}" dt="2021-04-11T09:45:53.751" v="400" actId="20577"/>
          <ac:spMkLst>
            <pc:docMk/>
            <pc:sldMk cId="676005818" sldId="269"/>
            <ac:spMk id="3" creationId="{F032AC73-D8EC-4A0B-AC22-960054DA41A9}"/>
          </ac:spMkLst>
        </pc:spChg>
      </pc:sldChg>
      <pc:sldChg chg="addSp modSp new">
        <pc:chgData name="Clive Tong" userId="S::clive.tong@red-gate.com::e464904b-5d52-4184-be5e-de77169c41ce" providerId="AD" clId="Web-{7425BD9F-700F-B000-D836-CD66A70AEB4A}" dt="2021-04-11T09:09:48.759" v="46" actId="14100"/>
        <pc:sldMkLst>
          <pc:docMk/>
          <pc:sldMk cId="3190485512" sldId="270"/>
        </pc:sldMkLst>
        <pc:picChg chg="add mod">
          <ac:chgData name="Clive Tong" userId="S::clive.tong@red-gate.com::e464904b-5d52-4184-be5e-de77169c41ce" providerId="AD" clId="Web-{7425BD9F-700F-B000-D836-CD66A70AEB4A}" dt="2021-04-11T09:09:39.728" v="42" actId="1076"/>
          <ac:picMkLst>
            <pc:docMk/>
            <pc:sldMk cId="3190485512" sldId="270"/>
            <ac:picMk id="2" creationId="{3C8FAA8C-4734-4A26-AADE-E8882453D9A0}"/>
          </ac:picMkLst>
        </pc:picChg>
        <pc:picChg chg="add mod">
          <ac:chgData name="Clive Tong" userId="S::clive.tong@red-gate.com::e464904b-5d52-4184-be5e-de77169c41ce" providerId="AD" clId="Web-{7425BD9F-700F-B000-D836-CD66A70AEB4A}" dt="2021-04-11T09:09:48.759" v="46" actId="14100"/>
          <ac:picMkLst>
            <pc:docMk/>
            <pc:sldMk cId="3190485512" sldId="270"/>
            <ac:picMk id="3" creationId="{B88EBEA5-7B73-4CA5-8C13-0B0189517442}"/>
          </ac:picMkLst>
        </pc:picChg>
      </pc:sldChg>
      <pc:sldChg chg="addSp modSp new">
        <pc:chgData name="Clive Tong" userId="S::clive.tong@red-gate.com::e464904b-5d52-4184-be5e-de77169c41ce" providerId="AD" clId="Web-{7425BD9F-700F-B000-D836-CD66A70AEB4A}" dt="2021-04-11T09:14:01.106" v="97" actId="20577"/>
        <pc:sldMkLst>
          <pc:docMk/>
          <pc:sldMk cId="3854064966" sldId="271"/>
        </pc:sldMkLst>
        <pc:spChg chg="mod">
          <ac:chgData name="Clive Tong" userId="S::clive.tong@red-gate.com::e464904b-5d52-4184-be5e-de77169c41ce" providerId="AD" clId="Web-{7425BD9F-700F-B000-D836-CD66A70AEB4A}" dt="2021-04-11T09:11:32.619" v="58" actId="20577"/>
          <ac:spMkLst>
            <pc:docMk/>
            <pc:sldMk cId="3854064966" sldId="271"/>
            <ac:spMk id="2" creationId="{2EE7F488-EEAB-46C2-8962-6AF83F74B230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13:00.840" v="80" actId="1076"/>
          <ac:spMkLst>
            <pc:docMk/>
            <pc:sldMk cId="3854064966" sldId="271"/>
            <ac:spMk id="3" creationId="{7DD5DB1C-9245-4D8B-BAEF-3707F3D29495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14:01.106" v="97" actId="20577"/>
          <ac:spMkLst>
            <pc:docMk/>
            <pc:sldMk cId="3854064966" sldId="271"/>
            <ac:spMk id="4" creationId="{03704F51-1BE1-4AF8-9DAC-929FC45BC23E}"/>
          </ac:spMkLst>
        </pc:spChg>
      </pc:sldChg>
      <pc:sldChg chg="modSp new del">
        <pc:chgData name="Clive Tong" userId="S::clive.tong@red-gate.com::e464904b-5d52-4184-be5e-de77169c41ce" providerId="AD" clId="Web-{7425BD9F-700F-B000-D836-CD66A70AEB4A}" dt="2021-04-11T09:13:04.043" v="81"/>
        <pc:sldMkLst>
          <pc:docMk/>
          <pc:sldMk cId="1919995905" sldId="272"/>
        </pc:sldMkLst>
        <pc:spChg chg="mod">
          <ac:chgData name="Clive Tong" userId="S::clive.tong@red-gate.com::e464904b-5d52-4184-be5e-de77169c41ce" providerId="AD" clId="Web-{7425BD9F-700F-B000-D836-CD66A70AEB4A}" dt="2021-04-11T09:12:38.355" v="72" actId="20577"/>
          <ac:spMkLst>
            <pc:docMk/>
            <pc:sldMk cId="1919995905" sldId="272"/>
            <ac:spMk id="2" creationId="{D71A3091-0A6F-406E-A9D0-329AB30857B6}"/>
          </ac:spMkLst>
        </pc:spChg>
        <pc:spChg chg="mod">
          <ac:chgData name="Clive Tong" userId="S::clive.tong@red-gate.com::e464904b-5d52-4184-be5e-de77169c41ce" providerId="AD" clId="Web-{7425BD9F-700F-B000-D836-CD66A70AEB4A}" dt="2021-04-11T09:12:54.230" v="76" actId="20577"/>
          <ac:spMkLst>
            <pc:docMk/>
            <pc:sldMk cId="1919995905" sldId="272"/>
            <ac:spMk id="3" creationId="{36F60A50-21F1-4634-B96A-B6ED6F332215}"/>
          </ac:spMkLst>
        </pc:spChg>
      </pc:sldChg>
      <pc:sldChg chg="addSp modSp new">
        <pc:chgData name="Clive Tong" userId="S::clive.tong@red-gate.com::e464904b-5d52-4184-be5e-de77169c41ce" providerId="AD" clId="Web-{7425BD9F-700F-B000-D836-CD66A70AEB4A}" dt="2021-04-11T09:14:58.091" v="109" actId="20577"/>
        <pc:sldMkLst>
          <pc:docMk/>
          <pc:sldMk cId="2817578521" sldId="272"/>
        </pc:sldMkLst>
        <pc:spChg chg="mod">
          <ac:chgData name="Clive Tong" userId="S::clive.tong@red-gate.com::e464904b-5d52-4184-be5e-de77169c41ce" providerId="AD" clId="Web-{7425BD9F-700F-B000-D836-CD66A70AEB4A}" dt="2021-04-11T09:14:58.091" v="109" actId="20577"/>
          <ac:spMkLst>
            <pc:docMk/>
            <pc:sldMk cId="2817578521" sldId="272"/>
            <ac:spMk id="2" creationId="{6A7FD77D-C798-4788-B784-A0BE4A47886B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14:29.325" v="106" actId="1076"/>
          <ac:spMkLst>
            <pc:docMk/>
            <pc:sldMk cId="2817578521" sldId="272"/>
            <ac:spMk id="3" creationId="{BF08BD6A-75C5-4196-BB2F-B0B2A88E700A}"/>
          </ac:spMkLst>
        </pc:spChg>
      </pc:sldChg>
      <pc:sldChg chg="addSp modSp new">
        <pc:chgData name="Clive Tong" userId="S::clive.tong@red-gate.com::e464904b-5d52-4184-be5e-de77169c41ce" providerId="AD" clId="Web-{7425BD9F-700F-B000-D836-CD66A70AEB4A}" dt="2021-04-11T09:16:50.827" v="158" actId="20577"/>
        <pc:sldMkLst>
          <pc:docMk/>
          <pc:sldMk cId="3031938850" sldId="273"/>
        </pc:sldMkLst>
        <pc:spChg chg="mod">
          <ac:chgData name="Clive Tong" userId="S::clive.tong@red-gate.com::e464904b-5d52-4184-be5e-de77169c41ce" providerId="AD" clId="Web-{7425BD9F-700F-B000-D836-CD66A70AEB4A}" dt="2021-04-11T09:15:15.794" v="123" actId="20577"/>
          <ac:spMkLst>
            <pc:docMk/>
            <pc:sldMk cId="3031938850" sldId="273"/>
            <ac:spMk id="2" creationId="{03046BD3-988A-4B59-9582-99020667D311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16:50.827" v="158" actId="20577"/>
          <ac:spMkLst>
            <pc:docMk/>
            <pc:sldMk cId="3031938850" sldId="273"/>
            <ac:spMk id="3" creationId="{C34E3B0E-1A88-47CC-B8CC-B10DDA1FA066}"/>
          </ac:spMkLst>
        </pc:spChg>
      </pc:sldChg>
      <pc:sldChg chg="addSp modSp new">
        <pc:chgData name="Clive Tong" userId="S::clive.tong@red-gate.com::e464904b-5d52-4184-be5e-de77169c41ce" providerId="AD" clId="Web-{7425BD9F-700F-B000-D836-CD66A70AEB4A}" dt="2021-04-11T09:17:42.124" v="169" actId="14100"/>
        <pc:sldMkLst>
          <pc:docMk/>
          <pc:sldMk cId="195461369" sldId="274"/>
        </pc:sldMkLst>
        <pc:spChg chg="mod">
          <ac:chgData name="Clive Tong" userId="S::clive.tong@red-gate.com::e464904b-5d52-4184-be5e-de77169c41ce" providerId="AD" clId="Web-{7425BD9F-700F-B000-D836-CD66A70AEB4A}" dt="2021-04-11T09:17:32.858" v="164" actId="20577"/>
          <ac:spMkLst>
            <pc:docMk/>
            <pc:sldMk cId="195461369" sldId="274"/>
            <ac:spMk id="2" creationId="{655165EF-936A-4A9A-BCCC-2E48C0570E1C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17:42.124" v="169" actId="14100"/>
          <ac:spMkLst>
            <pc:docMk/>
            <pc:sldMk cId="195461369" sldId="274"/>
            <ac:spMk id="3" creationId="{9499B652-B808-42BB-BA91-620E445AD8B0}"/>
          </ac:spMkLst>
        </pc:spChg>
      </pc:sldChg>
      <pc:sldChg chg="addSp modSp new">
        <pc:chgData name="Clive Tong" userId="S::clive.tong@red-gate.com::e464904b-5d52-4184-be5e-de77169c41ce" providerId="AD" clId="Web-{7425BD9F-700F-B000-D836-CD66A70AEB4A}" dt="2021-04-11T09:18:28.015" v="179" actId="14100"/>
        <pc:sldMkLst>
          <pc:docMk/>
          <pc:sldMk cId="2541575002" sldId="275"/>
        </pc:sldMkLst>
        <pc:spChg chg="mod">
          <ac:chgData name="Clive Tong" userId="S::clive.tong@red-gate.com::e464904b-5d52-4184-be5e-de77169c41ce" providerId="AD" clId="Web-{7425BD9F-700F-B000-D836-CD66A70AEB4A}" dt="2021-04-11T09:18:18.937" v="174" actId="20577"/>
          <ac:spMkLst>
            <pc:docMk/>
            <pc:sldMk cId="2541575002" sldId="275"/>
            <ac:spMk id="2" creationId="{058B7030-F906-4A9C-8066-1A208032AD1F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18:28.015" v="179" actId="14100"/>
          <ac:spMkLst>
            <pc:docMk/>
            <pc:sldMk cId="2541575002" sldId="275"/>
            <ac:spMk id="3" creationId="{7E2DB498-61EF-4B12-A3CF-6F282484D576}"/>
          </ac:spMkLst>
        </pc:spChg>
      </pc:sldChg>
      <pc:sldChg chg="addSp modSp new">
        <pc:chgData name="Clive Tong" userId="S::clive.tong@red-gate.com::e464904b-5d52-4184-be5e-de77169c41ce" providerId="AD" clId="Web-{7425BD9F-700F-B000-D836-CD66A70AEB4A}" dt="2021-04-11T09:20:00.507" v="205" actId="20577"/>
        <pc:sldMkLst>
          <pc:docMk/>
          <pc:sldMk cId="127762176" sldId="276"/>
        </pc:sldMkLst>
        <pc:spChg chg="mod">
          <ac:chgData name="Clive Tong" userId="S::clive.tong@red-gate.com::e464904b-5d52-4184-be5e-de77169c41ce" providerId="AD" clId="Web-{7425BD9F-700F-B000-D836-CD66A70AEB4A}" dt="2021-04-11T09:18:51.798" v="183" actId="20577"/>
          <ac:spMkLst>
            <pc:docMk/>
            <pc:sldMk cId="127762176" sldId="276"/>
            <ac:spMk id="2" creationId="{C8DDB587-2016-4FAF-9288-47D94891ABA0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20:00.507" v="205" actId="20577"/>
          <ac:spMkLst>
            <pc:docMk/>
            <pc:sldMk cId="127762176" sldId="276"/>
            <ac:spMk id="3" creationId="{DFE87D44-5BF1-4659-87DF-FD6A826453CA}"/>
          </ac:spMkLst>
        </pc:spChg>
      </pc:sldChg>
      <pc:sldChg chg="addSp modSp new">
        <pc:chgData name="Clive Tong" userId="S::clive.tong@red-gate.com::e464904b-5d52-4184-be5e-de77169c41ce" providerId="AD" clId="Web-{7425BD9F-700F-B000-D836-CD66A70AEB4A}" dt="2021-04-11T09:23:47.119" v="235" actId="20577"/>
        <pc:sldMkLst>
          <pc:docMk/>
          <pc:sldMk cId="1024218743" sldId="277"/>
        </pc:sldMkLst>
        <pc:spChg chg="mod">
          <ac:chgData name="Clive Tong" userId="S::clive.tong@red-gate.com::e464904b-5d52-4184-be5e-de77169c41ce" providerId="AD" clId="Web-{7425BD9F-700F-B000-D836-CD66A70AEB4A}" dt="2021-04-11T09:20:05.882" v="211" actId="20577"/>
          <ac:spMkLst>
            <pc:docMk/>
            <pc:sldMk cId="1024218743" sldId="277"/>
            <ac:spMk id="2" creationId="{B204B3F7-CE5B-49F0-9EC6-2FE2F3FA891B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23:47.119" v="235" actId="20577"/>
          <ac:spMkLst>
            <pc:docMk/>
            <pc:sldMk cId="1024218743" sldId="277"/>
            <ac:spMk id="3" creationId="{659682D3-EB25-48C6-9BD0-506B820FF81E}"/>
          </ac:spMkLst>
        </pc:spChg>
      </pc:sldChg>
      <pc:sldChg chg="addSp modSp new">
        <pc:chgData name="Clive Tong" userId="S::clive.tong@red-gate.com::e464904b-5d52-4184-be5e-de77169c41ce" providerId="AD" clId="Web-{7425BD9F-700F-B000-D836-CD66A70AEB4A}" dt="2021-04-11T09:50:17.598" v="428" actId="20577"/>
        <pc:sldMkLst>
          <pc:docMk/>
          <pc:sldMk cId="2444925531" sldId="278"/>
        </pc:sldMkLst>
        <pc:spChg chg="mod">
          <ac:chgData name="Clive Tong" userId="S::clive.tong@red-gate.com::e464904b-5d52-4184-be5e-de77169c41ce" providerId="AD" clId="Web-{7425BD9F-700F-B000-D836-CD66A70AEB4A}" dt="2021-04-11T09:29:44.802" v="263" actId="20577"/>
          <ac:spMkLst>
            <pc:docMk/>
            <pc:sldMk cId="2444925531" sldId="278"/>
            <ac:spMk id="2" creationId="{F6C2766D-9FB6-4D91-959F-0A1B843F2457}"/>
          </ac:spMkLst>
        </pc:spChg>
        <pc:spChg chg="mod">
          <ac:chgData name="Clive Tong" userId="S::clive.tong@red-gate.com::e464904b-5d52-4184-be5e-de77169c41ce" providerId="AD" clId="Web-{7425BD9F-700F-B000-D836-CD66A70AEB4A}" dt="2021-04-11T09:50:17.598" v="428" actId="20577"/>
          <ac:spMkLst>
            <pc:docMk/>
            <pc:sldMk cId="2444925531" sldId="278"/>
            <ac:spMk id="3" creationId="{9AB33069-7E90-439B-9E6C-B68094DD0BF3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31:01.365" v="291" actId="1076"/>
          <ac:spMkLst>
            <pc:docMk/>
            <pc:sldMk cId="2444925531" sldId="278"/>
            <ac:spMk id="4" creationId="{4E2062BC-B1B0-4B2B-AA5A-786AE340BA60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31:28.710" v="295" actId="1076"/>
          <ac:spMkLst>
            <pc:docMk/>
            <pc:sldMk cId="2444925531" sldId="278"/>
            <ac:spMk id="5" creationId="{9E16EABA-FD14-469E-9971-A6E0B62000AA}"/>
          </ac:spMkLst>
        </pc:spChg>
      </pc:sldChg>
      <pc:sldChg chg="addSp modSp new">
        <pc:chgData name="Clive Tong" userId="S::clive.tong@red-gate.com::e464904b-5d52-4184-be5e-de77169c41ce" providerId="AD" clId="Web-{7425BD9F-700F-B000-D836-CD66A70AEB4A}" dt="2021-04-11T09:38:44.105" v="306" actId="20577"/>
        <pc:sldMkLst>
          <pc:docMk/>
          <pc:sldMk cId="638965281" sldId="279"/>
        </pc:sldMkLst>
        <pc:spChg chg="mod">
          <ac:chgData name="Clive Tong" userId="S::clive.tong@red-gate.com::e464904b-5d52-4184-be5e-de77169c41ce" providerId="AD" clId="Web-{7425BD9F-700F-B000-D836-CD66A70AEB4A}" dt="2021-04-11T09:38:44.105" v="306" actId="20577"/>
          <ac:spMkLst>
            <pc:docMk/>
            <pc:sldMk cId="638965281" sldId="279"/>
            <ac:spMk id="2" creationId="{17DB5E12-9B22-445D-A5E1-424E77010767}"/>
          </ac:spMkLst>
        </pc:spChg>
        <pc:picChg chg="add mod">
          <ac:chgData name="Clive Tong" userId="S::clive.tong@red-gate.com::e464904b-5d52-4184-be5e-de77169c41ce" providerId="AD" clId="Web-{7425BD9F-700F-B000-D836-CD66A70AEB4A}" dt="2021-04-11T09:33:08.570" v="299" actId="14100"/>
          <ac:picMkLst>
            <pc:docMk/>
            <pc:sldMk cId="638965281" sldId="279"/>
            <ac:picMk id="3" creationId="{1649052B-6CBC-470A-985F-4158EA5ACE0C}"/>
          </ac:picMkLst>
        </pc:picChg>
        <pc:picChg chg="add mod">
          <ac:chgData name="Clive Tong" userId="S::clive.tong@red-gate.com::e464904b-5d52-4184-be5e-de77169c41ce" providerId="AD" clId="Web-{7425BD9F-700F-B000-D836-CD66A70AEB4A}" dt="2021-04-11T09:36:17.697" v="301" actId="1076"/>
          <ac:picMkLst>
            <pc:docMk/>
            <pc:sldMk cId="638965281" sldId="279"/>
            <ac:picMk id="4" creationId="{F6979251-F71B-4AAE-81FC-B118BAAC3D89}"/>
          </ac:picMkLst>
        </pc:picChg>
      </pc:sldChg>
      <pc:sldChg chg="addSp modSp new">
        <pc:chgData name="Clive Tong" userId="S::clive.tong@red-gate.com::e464904b-5d52-4184-be5e-de77169c41ce" providerId="AD" clId="Web-{7425BD9F-700F-B000-D836-CD66A70AEB4A}" dt="2021-04-11T09:38:55.918" v="310" actId="14100"/>
        <pc:sldMkLst>
          <pc:docMk/>
          <pc:sldMk cId="2836288857" sldId="280"/>
        </pc:sldMkLst>
        <pc:picChg chg="add mod">
          <ac:chgData name="Clive Tong" userId="S::clive.tong@red-gate.com::e464904b-5d52-4184-be5e-de77169c41ce" providerId="AD" clId="Web-{7425BD9F-700F-B000-D836-CD66A70AEB4A}" dt="2021-04-11T09:38:55.918" v="310" actId="14100"/>
          <ac:picMkLst>
            <pc:docMk/>
            <pc:sldMk cId="2836288857" sldId="280"/>
            <ac:picMk id="2" creationId="{0CEC1854-8895-43B2-AF54-DD0ED85AC193}"/>
          </ac:picMkLst>
        </pc:picChg>
      </pc:sldChg>
      <pc:sldChg chg="addSp modSp new del">
        <pc:chgData name="Clive Tong" userId="S::clive.tong@red-gate.com::e464904b-5d52-4184-be5e-de77169c41ce" providerId="AD" clId="Web-{7425BD9F-700F-B000-D836-CD66A70AEB4A}" dt="2021-04-11T09:45:04.985" v="386"/>
        <pc:sldMkLst>
          <pc:docMk/>
          <pc:sldMk cId="2054638114" sldId="281"/>
        </pc:sldMkLst>
        <pc:spChg chg="add mod">
          <ac:chgData name="Clive Tong" userId="S::clive.tong@red-gate.com::e464904b-5d52-4184-be5e-de77169c41ce" providerId="AD" clId="Web-{7425BD9F-700F-B000-D836-CD66A70AEB4A}" dt="2021-04-11T09:41:33.545" v="327" actId="1076"/>
          <ac:spMkLst>
            <pc:docMk/>
            <pc:sldMk cId="2054638114" sldId="281"/>
            <ac:spMk id="2" creationId="{7BF50488-EB6E-4557-82F8-7689E8767B15}"/>
          </ac:spMkLst>
        </pc:spChg>
      </pc:sldChg>
      <pc:sldChg chg="new del">
        <pc:chgData name="Clive Tong" userId="S::clive.tong@red-gate.com::e464904b-5d52-4184-be5e-de77169c41ce" providerId="AD" clId="Web-{7425BD9F-700F-B000-D836-CD66A70AEB4A}" dt="2021-04-11T09:40:28.309" v="312"/>
        <pc:sldMkLst>
          <pc:docMk/>
          <pc:sldMk cId="2675398790" sldId="281"/>
        </pc:sldMkLst>
      </pc:sldChg>
      <pc:sldChg chg="addSp modSp new">
        <pc:chgData name="Clive Tong" userId="S::clive.tong@red-gate.com::e464904b-5d52-4184-be5e-de77169c41ce" providerId="AD" clId="Web-{7425BD9F-700F-B000-D836-CD66A70AEB4A}" dt="2021-04-11T09:45:01.876" v="385" actId="20577"/>
        <pc:sldMkLst>
          <pc:docMk/>
          <pc:sldMk cId="4110105180" sldId="282"/>
        </pc:sldMkLst>
        <pc:spChg chg="mod">
          <ac:chgData name="Clive Tong" userId="S::clive.tong@red-gate.com::e464904b-5d52-4184-be5e-de77169c41ce" providerId="AD" clId="Web-{7425BD9F-700F-B000-D836-CD66A70AEB4A}" dt="2021-04-11T09:42:29.718" v="359" actId="20577"/>
          <ac:spMkLst>
            <pc:docMk/>
            <pc:sldMk cId="4110105180" sldId="282"/>
            <ac:spMk id="2" creationId="{2BF30B33-CA8D-4323-831B-CA81EBA948DC}"/>
          </ac:spMkLst>
        </pc:spChg>
        <pc:spChg chg="mod">
          <ac:chgData name="Clive Tong" userId="S::clive.tong@red-gate.com::e464904b-5d52-4184-be5e-de77169c41ce" providerId="AD" clId="Web-{7425BD9F-700F-B000-D836-CD66A70AEB4A}" dt="2021-04-11T09:44:37.813" v="372" actId="14100"/>
          <ac:spMkLst>
            <pc:docMk/>
            <pc:sldMk cId="4110105180" sldId="282"/>
            <ac:spMk id="3" creationId="{412169F7-D53B-430A-94CB-FAC9F1BEFE56}"/>
          </ac:spMkLst>
        </pc:spChg>
        <pc:spChg chg="add mod">
          <ac:chgData name="Clive Tong" userId="S::clive.tong@red-gate.com::e464904b-5d52-4184-be5e-de77169c41ce" providerId="AD" clId="Web-{7425BD9F-700F-B000-D836-CD66A70AEB4A}" dt="2021-04-11T09:45:01.876" v="385" actId="20577"/>
          <ac:spMkLst>
            <pc:docMk/>
            <pc:sldMk cId="4110105180" sldId="282"/>
            <ac:spMk id="4" creationId="{5ADAD0CF-951E-4052-9BC3-753507B68EF6}"/>
          </ac:spMkLst>
        </pc:spChg>
      </pc:sldChg>
      <pc:sldChg chg="addSp modSp new">
        <pc:chgData name="Clive Tong" userId="S::clive.tong@red-gate.com::e464904b-5d52-4184-be5e-de77169c41ce" providerId="AD" clId="Web-{7425BD9F-700F-B000-D836-CD66A70AEB4A}" dt="2021-04-11T09:48:36.269" v="426" actId="1076"/>
        <pc:sldMkLst>
          <pc:docMk/>
          <pc:sldMk cId="1769868970" sldId="283"/>
        </pc:sldMkLst>
        <pc:spChg chg="add mod">
          <ac:chgData name="Clive Tong" userId="S::clive.tong@red-gate.com::e464904b-5d52-4184-be5e-de77169c41ce" providerId="AD" clId="Web-{7425BD9F-700F-B000-D836-CD66A70AEB4A}" dt="2021-04-11T09:48:36.269" v="426" actId="1076"/>
          <ac:spMkLst>
            <pc:docMk/>
            <pc:sldMk cId="1769868970" sldId="283"/>
            <ac:spMk id="2" creationId="{A87C8F31-F2BE-4758-B673-F78B86B834EF}"/>
          </ac:spMkLst>
        </pc:spChg>
      </pc:sldChg>
    </pc:docChg>
  </pc:docChgLst>
  <pc:docChgLst>
    <pc:chgData name="Clive Tong" userId="S::clive.tong@red-gate.com::e464904b-5d52-4184-be5e-de77169c41ce" providerId="AD" clId="Web-{139E0F81-3592-4B04-B6C9-5DD5BCB32BF3}"/>
    <pc:docChg chg="addSld modSld sldOrd">
      <pc:chgData name="Clive Tong" userId="S::clive.tong@red-gate.com::e464904b-5d52-4184-be5e-de77169c41ce" providerId="AD" clId="Web-{139E0F81-3592-4B04-B6C9-5DD5BCB32BF3}" dt="2021-04-14T17:07:02.501" v="234" actId="20577"/>
      <pc:docMkLst>
        <pc:docMk/>
      </pc:docMkLst>
      <pc:sldChg chg="ord">
        <pc:chgData name="Clive Tong" userId="S::clive.tong@red-gate.com::e464904b-5d52-4184-be5e-de77169c41ce" providerId="AD" clId="Web-{139E0F81-3592-4B04-B6C9-5DD5BCB32BF3}" dt="2021-04-14T16:43:31.964" v="0"/>
        <pc:sldMkLst>
          <pc:docMk/>
          <pc:sldMk cId="1229597612" sldId="262"/>
        </pc:sldMkLst>
      </pc:sldChg>
      <pc:sldChg chg="modSp">
        <pc:chgData name="Clive Tong" userId="S::clive.tong@red-gate.com::e464904b-5d52-4184-be5e-de77169c41ce" providerId="AD" clId="Web-{139E0F81-3592-4B04-B6C9-5DD5BCB32BF3}" dt="2021-04-14T16:53:56.530" v="105" actId="20577"/>
        <pc:sldMkLst>
          <pc:docMk/>
          <pc:sldMk cId="3390285998" sldId="263"/>
        </pc:sldMkLst>
        <pc:spChg chg="mod">
          <ac:chgData name="Clive Tong" userId="S::clive.tong@red-gate.com::e464904b-5d52-4184-be5e-de77169c41ce" providerId="AD" clId="Web-{139E0F81-3592-4B04-B6C9-5DD5BCB32BF3}" dt="2021-04-14T16:53:56.530" v="105" actId="20577"/>
          <ac:spMkLst>
            <pc:docMk/>
            <pc:sldMk cId="3390285998" sldId="263"/>
            <ac:spMk id="2" creationId="{E2226C70-CE95-4717-9674-A3C4C5777397}"/>
          </ac:spMkLst>
        </pc:spChg>
      </pc:sldChg>
      <pc:sldChg chg="modSp">
        <pc:chgData name="Clive Tong" userId="S::clive.tong@red-gate.com::e464904b-5d52-4184-be5e-de77169c41ce" providerId="AD" clId="Web-{139E0F81-3592-4B04-B6C9-5DD5BCB32BF3}" dt="2021-04-14T17:04:03.047" v="195" actId="20577"/>
        <pc:sldMkLst>
          <pc:docMk/>
          <pc:sldMk cId="3531853137" sldId="267"/>
        </pc:sldMkLst>
        <pc:spChg chg="mod">
          <ac:chgData name="Clive Tong" userId="S::clive.tong@red-gate.com::e464904b-5d52-4184-be5e-de77169c41ce" providerId="AD" clId="Web-{139E0F81-3592-4B04-B6C9-5DD5BCB32BF3}" dt="2021-04-14T17:04:03.047" v="195" actId="20577"/>
          <ac:spMkLst>
            <pc:docMk/>
            <pc:sldMk cId="3531853137" sldId="267"/>
            <ac:spMk id="3" creationId="{A91E9333-6211-475E-AF79-B9E6C551248B}"/>
          </ac:spMkLst>
        </pc:spChg>
      </pc:sldChg>
      <pc:sldChg chg="modSp">
        <pc:chgData name="Clive Tong" userId="S::clive.tong@red-gate.com::e464904b-5d52-4184-be5e-de77169c41ce" providerId="AD" clId="Web-{139E0F81-3592-4B04-B6C9-5DD5BCB32BF3}" dt="2021-04-14T17:06:47.063" v="231" actId="20577"/>
        <pc:sldMkLst>
          <pc:docMk/>
          <pc:sldMk cId="2075926929" sldId="268"/>
        </pc:sldMkLst>
        <pc:spChg chg="mod">
          <ac:chgData name="Clive Tong" userId="S::clive.tong@red-gate.com::e464904b-5d52-4184-be5e-de77169c41ce" providerId="AD" clId="Web-{139E0F81-3592-4B04-B6C9-5DD5BCB32BF3}" dt="2021-04-14T17:06:47.063" v="231" actId="20577"/>
          <ac:spMkLst>
            <pc:docMk/>
            <pc:sldMk cId="2075926929" sldId="268"/>
            <ac:spMk id="2" creationId="{FD9EE08F-EB97-499E-A02C-129987BEB5F1}"/>
          </ac:spMkLst>
        </pc:spChg>
      </pc:sldChg>
      <pc:sldChg chg="modSp">
        <pc:chgData name="Clive Tong" userId="S::clive.tong@red-gate.com::e464904b-5d52-4184-be5e-de77169c41ce" providerId="AD" clId="Web-{139E0F81-3592-4B04-B6C9-5DD5BCB32BF3}" dt="2021-04-14T17:07:02.501" v="234" actId="20577"/>
        <pc:sldMkLst>
          <pc:docMk/>
          <pc:sldMk cId="676005818" sldId="269"/>
        </pc:sldMkLst>
        <pc:spChg chg="mod">
          <ac:chgData name="Clive Tong" userId="S::clive.tong@red-gate.com::e464904b-5d52-4184-be5e-de77169c41ce" providerId="AD" clId="Web-{139E0F81-3592-4B04-B6C9-5DD5BCB32BF3}" dt="2021-04-14T17:07:02.501" v="234" actId="20577"/>
          <ac:spMkLst>
            <pc:docMk/>
            <pc:sldMk cId="676005818" sldId="269"/>
            <ac:spMk id="3" creationId="{F032AC73-D8EC-4A0B-AC22-960054DA41A9}"/>
          </ac:spMkLst>
        </pc:spChg>
      </pc:sldChg>
      <pc:sldChg chg="modSp">
        <pc:chgData name="Clive Tong" userId="S::clive.tong@red-gate.com::e464904b-5d52-4184-be5e-de77169c41ce" providerId="AD" clId="Web-{139E0F81-3592-4B04-B6C9-5DD5BCB32BF3}" dt="2021-04-14T16:46:17.762" v="11" actId="20577"/>
        <pc:sldMkLst>
          <pc:docMk/>
          <pc:sldMk cId="3854064966" sldId="271"/>
        </pc:sldMkLst>
        <pc:spChg chg="mod">
          <ac:chgData name="Clive Tong" userId="S::clive.tong@red-gate.com::e464904b-5d52-4184-be5e-de77169c41ce" providerId="AD" clId="Web-{139E0F81-3592-4B04-B6C9-5DD5BCB32BF3}" dt="2021-04-14T16:46:17.762" v="11" actId="20577"/>
          <ac:spMkLst>
            <pc:docMk/>
            <pc:sldMk cId="3854064966" sldId="271"/>
            <ac:spMk id="3" creationId="{7DD5DB1C-9245-4D8B-BAEF-3707F3D29495}"/>
          </ac:spMkLst>
        </pc:spChg>
        <pc:spChg chg="mod">
          <ac:chgData name="Clive Tong" userId="S::clive.tong@red-gate.com::e464904b-5d52-4184-be5e-de77169c41ce" providerId="AD" clId="Web-{139E0F81-3592-4B04-B6C9-5DD5BCB32BF3}" dt="2021-04-14T16:45:48.434" v="4" actId="20577"/>
          <ac:spMkLst>
            <pc:docMk/>
            <pc:sldMk cId="3854064966" sldId="271"/>
            <ac:spMk id="4" creationId="{03704F51-1BE1-4AF8-9DAC-929FC45BC23E}"/>
          </ac:spMkLst>
        </pc:spChg>
      </pc:sldChg>
      <pc:sldChg chg="addSp modSp">
        <pc:chgData name="Clive Tong" userId="S::clive.tong@red-gate.com::e464904b-5d52-4184-be5e-de77169c41ce" providerId="AD" clId="Web-{139E0F81-3592-4B04-B6C9-5DD5BCB32BF3}" dt="2021-04-14T16:59:14.062" v="129" actId="20577"/>
        <pc:sldMkLst>
          <pc:docMk/>
          <pc:sldMk cId="2817578521" sldId="272"/>
        </pc:sldMkLst>
        <pc:spChg chg="mod">
          <ac:chgData name="Clive Tong" userId="S::clive.tong@red-gate.com::e464904b-5d52-4184-be5e-de77169c41ce" providerId="AD" clId="Web-{139E0F81-3592-4B04-B6C9-5DD5BCB32BF3}" dt="2021-04-14T16:59:14.062" v="129" actId="20577"/>
          <ac:spMkLst>
            <pc:docMk/>
            <pc:sldMk cId="2817578521" sldId="272"/>
            <ac:spMk id="3" creationId="{BF08BD6A-75C5-4196-BB2F-B0B2A88E700A}"/>
          </ac:spMkLst>
        </pc:spChg>
        <pc:spChg chg="add mod">
          <ac:chgData name="Clive Tong" userId="S::clive.tong@red-gate.com::e464904b-5d52-4184-be5e-de77169c41ce" providerId="AD" clId="Web-{139E0F81-3592-4B04-B6C9-5DD5BCB32BF3}" dt="2021-04-14T16:58:27.312" v="123" actId="1076"/>
          <ac:spMkLst>
            <pc:docMk/>
            <pc:sldMk cId="2817578521" sldId="272"/>
            <ac:spMk id="4" creationId="{3305A2BB-CA5F-41E1-8D5A-D1DC8FA3A9E5}"/>
          </ac:spMkLst>
        </pc:spChg>
      </pc:sldChg>
      <pc:sldChg chg="modSp">
        <pc:chgData name="Clive Tong" userId="S::clive.tong@red-gate.com::e464904b-5d52-4184-be5e-de77169c41ce" providerId="AD" clId="Web-{139E0F81-3592-4B04-B6C9-5DD5BCB32BF3}" dt="2021-04-14T16:47:22.184" v="14" actId="20577"/>
        <pc:sldMkLst>
          <pc:docMk/>
          <pc:sldMk cId="3031938850" sldId="273"/>
        </pc:sldMkLst>
        <pc:spChg chg="mod">
          <ac:chgData name="Clive Tong" userId="S::clive.tong@red-gate.com::e464904b-5d52-4184-be5e-de77169c41ce" providerId="AD" clId="Web-{139E0F81-3592-4B04-B6C9-5DD5BCB32BF3}" dt="2021-04-14T16:47:22.184" v="14" actId="20577"/>
          <ac:spMkLst>
            <pc:docMk/>
            <pc:sldMk cId="3031938850" sldId="273"/>
            <ac:spMk id="2" creationId="{03046BD3-988A-4B59-9582-99020667D311}"/>
          </ac:spMkLst>
        </pc:spChg>
      </pc:sldChg>
      <pc:sldChg chg="addSp modSp">
        <pc:chgData name="Clive Tong" userId="S::clive.tong@red-gate.com::e464904b-5d52-4184-be5e-de77169c41ce" providerId="AD" clId="Web-{139E0F81-3592-4B04-B6C9-5DD5BCB32BF3}" dt="2021-04-14T16:57:46.749" v="119" actId="1076"/>
        <pc:sldMkLst>
          <pc:docMk/>
          <pc:sldMk cId="2541575002" sldId="275"/>
        </pc:sldMkLst>
        <pc:spChg chg="mod">
          <ac:chgData name="Clive Tong" userId="S::clive.tong@red-gate.com::e464904b-5d52-4184-be5e-de77169c41ce" providerId="AD" clId="Web-{139E0F81-3592-4B04-B6C9-5DD5BCB32BF3}" dt="2021-04-14T16:48:24.669" v="27" actId="20577"/>
          <ac:spMkLst>
            <pc:docMk/>
            <pc:sldMk cId="2541575002" sldId="275"/>
            <ac:spMk id="3" creationId="{7E2DB498-61EF-4B12-A3CF-6F282484D576}"/>
          </ac:spMkLst>
        </pc:spChg>
        <pc:spChg chg="add mod">
          <ac:chgData name="Clive Tong" userId="S::clive.tong@red-gate.com::e464904b-5d52-4184-be5e-de77169c41ce" providerId="AD" clId="Web-{139E0F81-3592-4B04-B6C9-5DD5BCB32BF3}" dt="2021-04-14T16:57:46.749" v="119" actId="1076"/>
          <ac:spMkLst>
            <pc:docMk/>
            <pc:sldMk cId="2541575002" sldId="275"/>
            <ac:spMk id="4" creationId="{76403CC0-6CB9-453B-AF05-14F8226056F2}"/>
          </ac:spMkLst>
        </pc:spChg>
      </pc:sldChg>
      <pc:sldChg chg="addSp modSp">
        <pc:chgData name="Clive Tong" userId="S::clive.tong@red-gate.com::e464904b-5d52-4184-be5e-de77169c41ce" providerId="AD" clId="Web-{139E0F81-3592-4B04-B6C9-5DD5BCB32BF3}" dt="2021-04-14T17:00:26.703" v="143" actId="1076"/>
        <pc:sldMkLst>
          <pc:docMk/>
          <pc:sldMk cId="127762176" sldId="276"/>
        </pc:sldMkLst>
        <pc:spChg chg="mod">
          <ac:chgData name="Clive Tong" userId="S::clive.tong@red-gate.com::e464904b-5d52-4184-be5e-de77169c41ce" providerId="AD" clId="Web-{139E0F81-3592-4B04-B6C9-5DD5BCB32BF3}" dt="2021-04-14T17:00:12.281" v="142" actId="14100"/>
          <ac:spMkLst>
            <pc:docMk/>
            <pc:sldMk cId="127762176" sldId="276"/>
            <ac:spMk id="3" creationId="{DFE87D44-5BF1-4659-87DF-FD6A826453CA}"/>
          </ac:spMkLst>
        </pc:spChg>
        <pc:spChg chg="add mod">
          <ac:chgData name="Clive Tong" userId="S::clive.tong@red-gate.com::e464904b-5d52-4184-be5e-de77169c41ce" providerId="AD" clId="Web-{139E0F81-3592-4B04-B6C9-5DD5BCB32BF3}" dt="2021-04-14T17:00:26.703" v="143" actId="1076"/>
          <ac:spMkLst>
            <pc:docMk/>
            <pc:sldMk cId="127762176" sldId="276"/>
            <ac:spMk id="4" creationId="{8654B9BF-FD66-4B00-A23A-9E5C55E13139}"/>
          </ac:spMkLst>
        </pc:spChg>
      </pc:sldChg>
      <pc:sldChg chg="addSp delSp modSp">
        <pc:chgData name="Clive Tong" userId="S::clive.tong@red-gate.com::e464904b-5d52-4184-be5e-de77169c41ce" providerId="AD" clId="Web-{139E0F81-3592-4B04-B6C9-5DD5BCB32BF3}" dt="2021-04-14T17:02:30.406" v="151" actId="1076"/>
        <pc:sldMkLst>
          <pc:docMk/>
          <pc:sldMk cId="1024218743" sldId="277"/>
        </pc:sldMkLst>
        <pc:spChg chg="mod">
          <ac:chgData name="Clive Tong" userId="S::clive.tong@red-gate.com::e464904b-5d52-4184-be5e-de77169c41ce" providerId="AD" clId="Web-{139E0F81-3592-4B04-B6C9-5DD5BCB32BF3}" dt="2021-04-14T16:52:25.810" v="92" actId="20577"/>
          <ac:spMkLst>
            <pc:docMk/>
            <pc:sldMk cId="1024218743" sldId="277"/>
            <ac:spMk id="3" creationId="{659682D3-EB25-48C6-9BD0-506B820FF81E}"/>
          </ac:spMkLst>
        </pc:spChg>
        <pc:spChg chg="add del mod">
          <ac:chgData name="Clive Tong" userId="S::clive.tong@red-gate.com::e464904b-5d52-4184-be5e-de77169c41ce" providerId="AD" clId="Web-{139E0F81-3592-4B04-B6C9-5DD5BCB32BF3}" dt="2021-04-14T17:02:17.297" v="147"/>
          <ac:spMkLst>
            <pc:docMk/>
            <pc:sldMk cId="1024218743" sldId="277"/>
            <ac:spMk id="4" creationId="{55781014-0330-4328-B7E5-CD8E2ABE5A53}"/>
          </ac:spMkLst>
        </pc:spChg>
        <pc:spChg chg="add mod">
          <ac:chgData name="Clive Tong" userId="S::clive.tong@red-gate.com::e464904b-5d52-4184-be5e-de77169c41ce" providerId="AD" clId="Web-{139E0F81-3592-4B04-B6C9-5DD5BCB32BF3}" dt="2021-04-14T17:02:30.406" v="151" actId="1076"/>
          <ac:spMkLst>
            <pc:docMk/>
            <pc:sldMk cId="1024218743" sldId="277"/>
            <ac:spMk id="5" creationId="{22C421BB-3F4D-4654-8B43-D0FA10B6B668}"/>
          </ac:spMkLst>
        </pc:spChg>
      </pc:sldChg>
      <pc:sldChg chg="modSp">
        <pc:chgData name="Clive Tong" userId="S::clive.tong@red-gate.com::e464904b-5d52-4184-be5e-de77169c41ce" providerId="AD" clId="Web-{139E0F81-3592-4B04-B6C9-5DD5BCB32BF3}" dt="2021-04-14T17:05:31.954" v="220" actId="1076"/>
        <pc:sldMkLst>
          <pc:docMk/>
          <pc:sldMk cId="4110105180" sldId="282"/>
        </pc:sldMkLst>
        <pc:spChg chg="mod">
          <ac:chgData name="Clive Tong" userId="S::clive.tong@red-gate.com::e464904b-5d52-4184-be5e-de77169c41ce" providerId="AD" clId="Web-{139E0F81-3592-4B04-B6C9-5DD5BCB32BF3}" dt="2021-04-14T17:05:29.204" v="219" actId="20577"/>
          <ac:spMkLst>
            <pc:docMk/>
            <pc:sldMk cId="4110105180" sldId="282"/>
            <ac:spMk id="3" creationId="{412169F7-D53B-430A-94CB-FAC9F1BEFE56}"/>
          </ac:spMkLst>
        </pc:spChg>
        <pc:spChg chg="mod">
          <ac:chgData name="Clive Tong" userId="S::clive.tong@red-gate.com::e464904b-5d52-4184-be5e-de77169c41ce" providerId="AD" clId="Web-{139E0F81-3592-4B04-B6C9-5DD5BCB32BF3}" dt="2021-04-14T17:05:31.954" v="220" actId="1076"/>
          <ac:spMkLst>
            <pc:docMk/>
            <pc:sldMk cId="4110105180" sldId="282"/>
            <ac:spMk id="4" creationId="{5ADAD0CF-951E-4052-9BC3-753507B68EF6}"/>
          </ac:spMkLst>
        </pc:spChg>
      </pc:sldChg>
      <pc:sldChg chg="modSp">
        <pc:chgData name="Clive Tong" userId="S::clive.tong@red-gate.com::e464904b-5d52-4184-be5e-de77169c41ce" providerId="AD" clId="Web-{139E0F81-3592-4B04-B6C9-5DD5BCB32BF3}" dt="2021-04-14T17:06:11.470" v="227" actId="1076"/>
        <pc:sldMkLst>
          <pc:docMk/>
          <pc:sldMk cId="3226189430" sldId="284"/>
        </pc:sldMkLst>
        <pc:spChg chg="mod">
          <ac:chgData name="Clive Tong" userId="S::clive.tong@red-gate.com::e464904b-5d52-4184-be5e-de77169c41ce" providerId="AD" clId="Web-{139E0F81-3592-4B04-B6C9-5DD5BCB32BF3}" dt="2021-04-14T17:06:11.470" v="227" actId="1076"/>
          <ac:spMkLst>
            <pc:docMk/>
            <pc:sldMk cId="3226189430" sldId="284"/>
            <ac:spMk id="3" creationId="{D3F6327E-0D6D-4AB8-A44E-32F90C53DCAA}"/>
          </ac:spMkLst>
        </pc:spChg>
      </pc:sldChg>
      <pc:sldChg chg="modSp">
        <pc:chgData name="Clive Tong" userId="S::clive.tong@red-gate.com::e464904b-5d52-4184-be5e-de77169c41ce" providerId="AD" clId="Web-{139E0F81-3592-4B04-B6C9-5DD5BCB32BF3}" dt="2021-04-14T17:02:50.547" v="156" actId="20577"/>
        <pc:sldMkLst>
          <pc:docMk/>
          <pc:sldMk cId="3759506430" sldId="285"/>
        </pc:sldMkLst>
        <pc:spChg chg="mod">
          <ac:chgData name="Clive Tong" userId="S::clive.tong@red-gate.com::e464904b-5d52-4184-be5e-de77169c41ce" providerId="AD" clId="Web-{139E0F81-3592-4B04-B6C9-5DD5BCB32BF3}" dt="2021-04-14T17:02:50.547" v="156" actId="20577"/>
          <ac:spMkLst>
            <pc:docMk/>
            <pc:sldMk cId="3759506430" sldId="285"/>
            <ac:spMk id="2" creationId="{203C73AE-6EEE-4B0F-A3B1-53CE576FC265}"/>
          </ac:spMkLst>
        </pc:spChg>
        <pc:spChg chg="mod">
          <ac:chgData name="Clive Tong" userId="S::clive.tong@red-gate.com::e464904b-5d52-4184-be5e-de77169c41ce" providerId="AD" clId="Web-{139E0F81-3592-4B04-B6C9-5DD5BCB32BF3}" dt="2021-04-14T16:52:56.936" v="101" actId="20577"/>
          <ac:spMkLst>
            <pc:docMk/>
            <pc:sldMk cId="3759506430" sldId="285"/>
            <ac:spMk id="3" creationId="{93D00946-1493-4C58-AB42-1A371BBEB70D}"/>
          </ac:spMkLst>
        </pc:spChg>
      </pc:sldChg>
      <pc:sldChg chg="addSp delSp modSp new">
        <pc:chgData name="Clive Tong" userId="S::clive.tong@red-gate.com::e464904b-5d52-4184-be5e-de77169c41ce" providerId="AD" clId="Web-{139E0F81-3592-4B04-B6C9-5DD5BCB32BF3}" dt="2021-04-14T16:57:20.311" v="114" actId="1076"/>
        <pc:sldMkLst>
          <pc:docMk/>
          <pc:sldMk cId="1769847301" sldId="286"/>
        </pc:sldMkLst>
        <pc:spChg chg="mod">
          <ac:chgData name="Clive Tong" userId="S::clive.tong@red-gate.com::e464904b-5d52-4184-be5e-de77169c41ce" providerId="AD" clId="Web-{139E0F81-3592-4B04-B6C9-5DD5BCB32BF3}" dt="2021-04-14T16:45:37.625" v="2" actId="20577"/>
          <ac:spMkLst>
            <pc:docMk/>
            <pc:sldMk cId="1769847301" sldId="286"/>
            <ac:spMk id="2" creationId="{ECF2F113-0A2D-4EE6-AE68-216DE15C5B04}"/>
          </ac:spMkLst>
        </pc:spChg>
        <pc:spChg chg="add mod">
          <ac:chgData name="Clive Tong" userId="S::clive.tong@red-gate.com::e464904b-5d52-4184-be5e-de77169c41ce" providerId="AD" clId="Web-{139E0F81-3592-4B04-B6C9-5DD5BCB32BF3}" dt="2021-04-14T16:46:11.090" v="9" actId="1076"/>
          <ac:spMkLst>
            <pc:docMk/>
            <pc:sldMk cId="1769847301" sldId="286"/>
            <ac:spMk id="3" creationId="{8216497D-42D5-4E86-B947-17B50EAAE106}"/>
          </ac:spMkLst>
        </pc:spChg>
        <pc:spChg chg="add del mod">
          <ac:chgData name="Clive Tong" userId="S::clive.tong@red-gate.com::e464904b-5d52-4184-be5e-de77169c41ce" providerId="AD" clId="Web-{139E0F81-3592-4B04-B6C9-5DD5BCB32BF3}" dt="2021-04-14T16:55:22.936" v="109"/>
          <ac:spMkLst>
            <pc:docMk/>
            <pc:sldMk cId="1769847301" sldId="286"/>
            <ac:spMk id="4" creationId="{9BA7E8D3-07F6-43A5-950A-948C2F6ED4A8}"/>
          </ac:spMkLst>
        </pc:spChg>
        <pc:spChg chg="add mod">
          <ac:chgData name="Clive Tong" userId="S::clive.tong@red-gate.com::e464904b-5d52-4184-be5e-de77169c41ce" providerId="AD" clId="Web-{139E0F81-3592-4B04-B6C9-5DD5BCB32BF3}" dt="2021-04-14T16:57:20.311" v="114" actId="1076"/>
          <ac:spMkLst>
            <pc:docMk/>
            <pc:sldMk cId="1769847301" sldId="286"/>
            <ac:spMk id="5" creationId="{72870FD2-D06D-4BA7-A154-D70EB2E4ACE6}"/>
          </ac:spMkLst>
        </pc:spChg>
      </pc:sldChg>
    </pc:docChg>
  </pc:docChgLst>
  <pc:docChgLst>
    <pc:chgData name="Clive Tong" userId="S::clive.tong@red-gate.com::e464904b-5d52-4184-be5e-de77169c41ce" providerId="AD" clId="Web-{0F8CBE9F-3016-B000-DDF3-DE8C14F718D3}"/>
    <pc:docChg chg="modSld">
      <pc:chgData name="Clive Tong" userId="S::clive.tong@red-gate.com::e464904b-5d52-4184-be5e-de77169c41ce" providerId="AD" clId="Web-{0F8CBE9F-3016-B000-DDF3-DE8C14F718D3}" dt="2021-04-15T17:29:39.589" v="16" actId="20577"/>
      <pc:docMkLst>
        <pc:docMk/>
      </pc:docMkLst>
      <pc:sldChg chg="modSp">
        <pc:chgData name="Clive Tong" userId="S::clive.tong@red-gate.com::e464904b-5d52-4184-be5e-de77169c41ce" providerId="AD" clId="Web-{0F8CBE9F-3016-B000-DDF3-DE8C14F718D3}" dt="2021-04-15T17:29:39.589" v="16" actId="20577"/>
        <pc:sldMkLst>
          <pc:docMk/>
          <pc:sldMk cId="3531853137" sldId="267"/>
        </pc:sldMkLst>
        <pc:spChg chg="mod">
          <ac:chgData name="Clive Tong" userId="S::clive.tong@red-gate.com::e464904b-5d52-4184-be5e-de77169c41ce" providerId="AD" clId="Web-{0F8CBE9F-3016-B000-DDF3-DE8C14F718D3}" dt="2021-04-15T17:29:39.589" v="16" actId="20577"/>
          <ac:spMkLst>
            <pc:docMk/>
            <pc:sldMk cId="3531853137" sldId="267"/>
            <ac:spMk id="3" creationId="{A91E9333-6211-475E-AF79-B9E6C551248B}"/>
          </ac:spMkLst>
        </pc:spChg>
      </pc:sldChg>
    </pc:docChg>
  </pc:docChgLst>
  <pc:docChgLst>
    <pc:chgData name="Clive Tong" userId="S::clive.tong@red-gate.com::e464904b-5d52-4184-be5e-de77169c41ce" providerId="AD" clId="Web-{7D97BE9F-6009-C000-04BA-3107FAD57A5F}"/>
    <pc:docChg chg="modSld">
      <pc:chgData name="Clive Tong" userId="S::clive.tong@red-gate.com::e464904b-5d52-4184-be5e-de77169c41ce" providerId="AD" clId="Web-{7D97BE9F-6009-C000-04BA-3107FAD57A5F}" dt="2021-04-15T20:52:10.039" v="98" actId="20577"/>
      <pc:docMkLst>
        <pc:docMk/>
      </pc:docMkLst>
      <pc:sldChg chg="addSp modSp">
        <pc:chgData name="Clive Tong" userId="S::clive.tong@red-gate.com::e464904b-5d52-4184-be5e-de77169c41ce" providerId="AD" clId="Web-{7D97BE9F-6009-C000-04BA-3107FAD57A5F}" dt="2021-04-15T20:52:10.039" v="98" actId="20577"/>
        <pc:sldMkLst>
          <pc:docMk/>
          <pc:sldMk cId="1769868970" sldId="283"/>
        </pc:sldMkLst>
        <pc:spChg chg="mod">
          <ac:chgData name="Clive Tong" userId="S::clive.tong@red-gate.com::e464904b-5d52-4184-be5e-de77169c41ce" providerId="AD" clId="Web-{7D97BE9F-6009-C000-04BA-3107FAD57A5F}" dt="2021-04-15T20:48:58.865" v="1" actId="1076"/>
          <ac:spMkLst>
            <pc:docMk/>
            <pc:sldMk cId="1769868970" sldId="283"/>
            <ac:spMk id="2" creationId="{A87C8F31-F2BE-4758-B673-F78B86B834EF}"/>
          </ac:spMkLst>
        </pc:spChg>
        <pc:spChg chg="add mod">
          <ac:chgData name="Clive Tong" userId="S::clive.tong@red-gate.com::e464904b-5d52-4184-be5e-de77169c41ce" providerId="AD" clId="Web-{7D97BE9F-6009-C000-04BA-3107FAD57A5F}" dt="2021-04-15T20:51:23.976" v="75" actId="20577"/>
          <ac:spMkLst>
            <pc:docMk/>
            <pc:sldMk cId="1769868970" sldId="283"/>
            <ac:spMk id="4" creationId="{89A5C764-38A3-4B29-A896-232F574A5329}"/>
          </ac:spMkLst>
        </pc:spChg>
        <pc:spChg chg="add mod">
          <ac:chgData name="Clive Tong" userId="S::clive.tong@red-gate.com::e464904b-5d52-4184-be5e-de77169c41ce" providerId="AD" clId="Web-{7D97BE9F-6009-C000-04BA-3107FAD57A5F}" dt="2021-04-15T20:52:10.039" v="98" actId="20577"/>
          <ac:spMkLst>
            <pc:docMk/>
            <pc:sldMk cId="1769868970" sldId="283"/>
            <ac:spMk id="5" creationId="{C7785B6A-1987-44DD-ADAB-2E41F99F976A}"/>
          </ac:spMkLst>
        </pc:spChg>
      </pc:sldChg>
    </pc:docChg>
  </pc:docChgLst>
  <pc:docChgLst>
    <pc:chgData name="Clive Tong" userId="S::clive.tong@red-gate.com::e464904b-5d52-4184-be5e-de77169c41ce" providerId="AD" clId="Web-{E5546499-6267-4803-B7F4-0C077A6F1D9F}"/>
    <pc:docChg chg="addSld modSld">
      <pc:chgData name="Clive Tong" userId="S::clive.tong@red-gate.com::e464904b-5d52-4184-be5e-de77169c41ce" providerId="AD" clId="Web-{E5546499-6267-4803-B7F4-0C077A6F1D9F}" dt="2021-04-16T09:17:17.951" v="97" actId="20577"/>
      <pc:docMkLst>
        <pc:docMk/>
      </pc:docMkLst>
      <pc:sldChg chg="modSp">
        <pc:chgData name="Clive Tong" userId="S::clive.tong@red-gate.com::e464904b-5d52-4184-be5e-de77169c41ce" providerId="AD" clId="Web-{E5546499-6267-4803-B7F4-0C077A6F1D9F}" dt="2021-04-16T08:59:15.175" v="4" actId="20577"/>
        <pc:sldMkLst>
          <pc:docMk/>
          <pc:sldMk cId="2256128387" sldId="257"/>
        </pc:sldMkLst>
        <pc:spChg chg="mod">
          <ac:chgData name="Clive Tong" userId="S::clive.tong@red-gate.com::e464904b-5d52-4184-be5e-de77169c41ce" providerId="AD" clId="Web-{E5546499-6267-4803-B7F4-0C077A6F1D9F}" dt="2021-04-16T08:59:15.175" v="4" actId="20577"/>
          <ac:spMkLst>
            <pc:docMk/>
            <pc:sldMk cId="2256128387" sldId="257"/>
            <ac:spMk id="3" creationId="{9F8A4424-BE02-4359-BDAF-F56A44F13D7A}"/>
          </ac:spMkLst>
        </pc:spChg>
      </pc:sldChg>
      <pc:sldChg chg="modSp">
        <pc:chgData name="Clive Tong" userId="S::clive.tong@red-gate.com::e464904b-5d52-4184-be5e-de77169c41ce" providerId="AD" clId="Web-{E5546499-6267-4803-B7F4-0C077A6F1D9F}" dt="2021-04-16T09:04:42.667" v="27" actId="20577"/>
        <pc:sldMkLst>
          <pc:docMk/>
          <pc:sldMk cId="1976794403" sldId="261"/>
        </pc:sldMkLst>
        <pc:spChg chg="mod">
          <ac:chgData name="Clive Tong" userId="S::clive.tong@red-gate.com::e464904b-5d52-4184-be5e-de77169c41ce" providerId="AD" clId="Web-{E5546499-6267-4803-B7F4-0C077A6F1D9F}" dt="2021-04-16T09:04:42.667" v="27" actId="20577"/>
          <ac:spMkLst>
            <pc:docMk/>
            <pc:sldMk cId="1976794403" sldId="261"/>
            <ac:spMk id="3" creationId="{123A3A85-7F98-4850-B346-D4C9C2617C62}"/>
          </ac:spMkLst>
        </pc:spChg>
      </pc:sldChg>
      <pc:sldChg chg="modSp">
        <pc:chgData name="Clive Tong" userId="S::clive.tong@red-gate.com::e464904b-5d52-4184-be5e-de77169c41ce" providerId="AD" clId="Web-{E5546499-6267-4803-B7F4-0C077A6F1D9F}" dt="2021-04-16T09:12:18.256" v="54" actId="20577"/>
        <pc:sldMkLst>
          <pc:docMk/>
          <pc:sldMk cId="1154524675" sldId="265"/>
        </pc:sldMkLst>
        <pc:spChg chg="mod">
          <ac:chgData name="Clive Tong" userId="S::clive.tong@red-gate.com::e464904b-5d52-4184-be5e-de77169c41ce" providerId="AD" clId="Web-{E5546499-6267-4803-B7F4-0C077A6F1D9F}" dt="2021-04-16T09:12:18.256" v="54" actId="20577"/>
          <ac:spMkLst>
            <pc:docMk/>
            <pc:sldMk cId="1154524675" sldId="265"/>
            <ac:spMk id="2" creationId="{C28A889C-AFD2-4A24-B1B5-6F32E1D588DC}"/>
          </ac:spMkLst>
        </pc:spChg>
        <pc:spChg chg="mod">
          <ac:chgData name="Clive Tong" userId="S::clive.tong@red-gate.com::e464904b-5d52-4184-be5e-de77169c41ce" providerId="AD" clId="Web-{E5546499-6267-4803-B7F4-0C077A6F1D9F}" dt="2021-04-16T09:12:03.021" v="50" actId="20577"/>
          <ac:spMkLst>
            <pc:docMk/>
            <pc:sldMk cId="1154524675" sldId="265"/>
            <ac:spMk id="3" creationId="{DDA4A50F-ABCC-40EB-814B-07BAF55B3930}"/>
          </ac:spMkLst>
        </pc:spChg>
      </pc:sldChg>
      <pc:sldChg chg="modSp">
        <pc:chgData name="Clive Tong" userId="S::clive.tong@red-gate.com::e464904b-5d52-4184-be5e-de77169c41ce" providerId="AD" clId="Web-{E5546499-6267-4803-B7F4-0C077A6F1D9F}" dt="2021-04-16T09:17:17.951" v="97" actId="20577"/>
        <pc:sldMkLst>
          <pc:docMk/>
          <pc:sldMk cId="3759506430" sldId="285"/>
        </pc:sldMkLst>
        <pc:spChg chg="mod">
          <ac:chgData name="Clive Tong" userId="S::clive.tong@red-gate.com::e464904b-5d52-4184-be5e-de77169c41ce" providerId="AD" clId="Web-{E5546499-6267-4803-B7F4-0C077A6F1D9F}" dt="2021-04-16T09:17:17.951" v="97" actId="20577"/>
          <ac:spMkLst>
            <pc:docMk/>
            <pc:sldMk cId="3759506430" sldId="285"/>
            <ac:spMk id="3" creationId="{93D00946-1493-4C58-AB42-1A371BBEB70D}"/>
          </ac:spMkLst>
        </pc:spChg>
      </pc:sldChg>
      <pc:sldChg chg="modSp new">
        <pc:chgData name="Clive Tong" userId="S::clive.tong@red-gate.com::e464904b-5d52-4184-be5e-de77169c41ce" providerId="AD" clId="Web-{E5546499-6267-4803-B7F4-0C077A6F1D9F}" dt="2021-04-16T09:02:42.805" v="25" actId="20577"/>
        <pc:sldMkLst>
          <pc:docMk/>
          <pc:sldMk cId="1569764549" sldId="287"/>
        </pc:sldMkLst>
        <pc:spChg chg="mod">
          <ac:chgData name="Clive Tong" userId="S::clive.tong@red-gate.com::e464904b-5d52-4184-be5e-de77169c41ce" providerId="AD" clId="Web-{E5546499-6267-4803-B7F4-0C077A6F1D9F}" dt="2021-04-16T08:59:32.254" v="9" actId="20577"/>
          <ac:spMkLst>
            <pc:docMk/>
            <pc:sldMk cId="1569764549" sldId="287"/>
            <ac:spMk id="2" creationId="{26497298-A8D1-4C55-867A-981F46E24611}"/>
          </ac:spMkLst>
        </pc:spChg>
        <pc:spChg chg="mod">
          <ac:chgData name="Clive Tong" userId="S::clive.tong@red-gate.com::e464904b-5d52-4184-be5e-de77169c41ce" providerId="AD" clId="Web-{E5546499-6267-4803-B7F4-0C077A6F1D9F}" dt="2021-04-16T09:02:42.805" v="25" actId="20577"/>
          <ac:spMkLst>
            <pc:docMk/>
            <pc:sldMk cId="1569764549" sldId="287"/>
            <ac:spMk id="3" creationId="{49EF5D38-3266-4AC0-9168-B57E16BE6585}"/>
          </ac:spMkLst>
        </pc:spChg>
      </pc:sldChg>
    </pc:docChg>
  </pc:docChgLst>
  <pc:docChgLst>
    <pc:chgData name="Clive Tong" userId="S::clive.tong@red-gate.com::e464904b-5d52-4184-be5e-de77169c41ce" providerId="AD" clId="Web-{E32CB95C-33C9-F411-CC32-1C3D3D8533AE}"/>
    <pc:docChg chg="modSld">
      <pc:chgData name="Clive Tong" userId="S::clive.tong@red-gate.com::e464904b-5d52-4184-be5e-de77169c41ce" providerId="AD" clId="Web-{E32CB95C-33C9-F411-CC32-1C3D3D8533AE}" dt="2021-04-16T06:16:38.254" v="0" actId="14100"/>
      <pc:docMkLst>
        <pc:docMk/>
      </pc:docMkLst>
      <pc:sldChg chg="modSp">
        <pc:chgData name="Clive Tong" userId="S::clive.tong@red-gate.com::e464904b-5d52-4184-be5e-de77169c41ce" providerId="AD" clId="Web-{E32CB95C-33C9-F411-CC32-1C3D3D8533AE}" dt="2021-04-16T06:16:38.254" v="0" actId="14100"/>
        <pc:sldMkLst>
          <pc:docMk/>
          <pc:sldMk cId="4253990361" sldId="258"/>
        </pc:sldMkLst>
        <pc:picChg chg="mod">
          <ac:chgData name="Clive Tong" userId="S::clive.tong@red-gate.com::e464904b-5d52-4184-be5e-de77169c41ce" providerId="AD" clId="Web-{E32CB95C-33C9-F411-CC32-1C3D3D8533AE}" dt="2021-04-16T06:16:38.254" v="0" actId="14100"/>
          <ac:picMkLst>
            <pc:docMk/>
            <pc:sldMk cId="4253990361" sldId="258"/>
            <ac:picMk id="5" creationId="{D16E4191-7227-4EE0-BEDD-7B3C4640D93A}"/>
          </ac:picMkLst>
        </pc:picChg>
      </pc:sldChg>
    </pc:docChg>
  </pc:docChgLst>
  <pc:docChgLst>
    <pc:chgData name="Clive Tong" userId="S::clive.tong@red-gate.com::e464904b-5d52-4184-be5e-de77169c41ce" providerId="AD" clId="Web-{B823E75A-EA47-3A51-28C2-4BD07006C103}"/>
    <pc:docChg chg="modSld">
      <pc:chgData name="Clive Tong" userId="S::clive.tong@red-gate.com::e464904b-5d52-4184-be5e-de77169c41ce" providerId="AD" clId="Web-{B823E75A-EA47-3A51-28C2-4BD07006C103}" dt="2021-04-15T17:42:36.239" v="77" actId="20577"/>
      <pc:docMkLst>
        <pc:docMk/>
      </pc:docMkLst>
      <pc:sldChg chg="modSp">
        <pc:chgData name="Clive Tong" userId="S::clive.tong@red-gate.com::e464904b-5d52-4184-be5e-de77169c41ce" providerId="AD" clId="Web-{B823E75A-EA47-3A51-28C2-4BD07006C103}" dt="2021-04-15T17:42:11.426" v="70" actId="20577"/>
        <pc:sldMkLst>
          <pc:docMk/>
          <pc:sldMk cId="3486999673" sldId="260"/>
        </pc:sldMkLst>
        <pc:spChg chg="mod">
          <ac:chgData name="Clive Tong" userId="S::clive.tong@red-gate.com::e464904b-5d52-4184-be5e-de77169c41ce" providerId="AD" clId="Web-{B823E75A-EA47-3A51-28C2-4BD07006C103}" dt="2021-04-15T17:42:11.426" v="70" actId="20577"/>
          <ac:spMkLst>
            <pc:docMk/>
            <pc:sldMk cId="3486999673" sldId="260"/>
            <ac:spMk id="3" creationId="{0DFE4B92-E26A-43D6-9114-80FD07A17BDC}"/>
          </ac:spMkLst>
        </pc:spChg>
      </pc:sldChg>
      <pc:sldChg chg="modSp">
        <pc:chgData name="Clive Tong" userId="S::clive.tong@red-gate.com::e464904b-5d52-4184-be5e-de77169c41ce" providerId="AD" clId="Web-{B823E75A-EA47-3A51-28C2-4BD07006C103}" dt="2021-04-15T17:37:48.250" v="64" actId="20577"/>
        <pc:sldMkLst>
          <pc:docMk/>
          <pc:sldMk cId="2075926929" sldId="268"/>
        </pc:sldMkLst>
        <pc:spChg chg="mod">
          <ac:chgData name="Clive Tong" userId="S::clive.tong@red-gate.com::e464904b-5d52-4184-be5e-de77169c41ce" providerId="AD" clId="Web-{B823E75A-EA47-3A51-28C2-4BD07006C103}" dt="2021-04-15T17:37:48.250" v="64" actId="20577"/>
          <ac:spMkLst>
            <pc:docMk/>
            <pc:sldMk cId="2075926929" sldId="268"/>
            <ac:spMk id="3" creationId="{58ADFAC8-C826-42A3-8515-314322824293}"/>
          </ac:spMkLst>
        </pc:spChg>
      </pc:sldChg>
      <pc:sldChg chg="modSp">
        <pc:chgData name="Clive Tong" userId="S::clive.tong@red-gate.com::e464904b-5d52-4184-be5e-de77169c41ce" providerId="AD" clId="Web-{B823E75A-EA47-3A51-28C2-4BD07006C103}" dt="2021-04-15T17:42:36.239" v="77" actId="20577"/>
        <pc:sldMkLst>
          <pc:docMk/>
          <pc:sldMk cId="676005818" sldId="269"/>
        </pc:sldMkLst>
        <pc:spChg chg="mod">
          <ac:chgData name="Clive Tong" userId="S::clive.tong@red-gate.com::e464904b-5d52-4184-be5e-de77169c41ce" providerId="AD" clId="Web-{B823E75A-EA47-3A51-28C2-4BD07006C103}" dt="2021-04-15T17:42:36.239" v="77" actId="20577"/>
          <ac:spMkLst>
            <pc:docMk/>
            <pc:sldMk cId="676005818" sldId="269"/>
            <ac:spMk id="3" creationId="{F032AC73-D8EC-4A0B-AC22-960054DA41A9}"/>
          </ac:spMkLst>
        </pc:spChg>
      </pc:sldChg>
      <pc:sldChg chg="modSp">
        <pc:chgData name="Clive Tong" userId="S::clive.tong@red-gate.com::e464904b-5d52-4184-be5e-de77169c41ce" providerId="AD" clId="Web-{B823E75A-EA47-3A51-28C2-4BD07006C103}" dt="2021-04-15T17:23:58.124" v="0" actId="1076"/>
        <pc:sldMkLst>
          <pc:docMk/>
          <pc:sldMk cId="2541575002" sldId="275"/>
        </pc:sldMkLst>
        <pc:spChg chg="mod">
          <ac:chgData name="Clive Tong" userId="S::clive.tong@red-gate.com::e464904b-5d52-4184-be5e-de77169c41ce" providerId="AD" clId="Web-{B823E75A-EA47-3A51-28C2-4BD07006C103}" dt="2021-04-15T17:23:58.124" v="0" actId="1076"/>
          <ac:spMkLst>
            <pc:docMk/>
            <pc:sldMk cId="2541575002" sldId="275"/>
            <ac:spMk id="3" creationId="{7E2DB498-61EF-4B12-A3CF-6F282484D576}"/>
          </ac:spMkLst>
        </pc:spChg>
      </pc:sldChg>
      <pc:sldChg chg="modSp">
        <pc:chgData name="Clive Tong" userId="S::clive.tong@red-gate.com::e464904b-5d52-4184-be5e-de77169c41ce" providerId="AD" clId="Web-{B823E75A-EA47-3A51-28C2-4BD07006C103}" dt="2021-04-15T17:24:20.859" v="1" actId="1076"/>
        <pc:sldMkLst>
          <pc:docMk/>
          <pc:sldMk cId="127762176" sldId="276"/>
        </pc:sldMkLst>
        <pc:spChg chg="mod">
          <ac:chgData name="Clive Tong" userId="S::clive.tong@red-gate.com::e464904b-5d52-4184-be5e-de77169c41ce" providerId="AD" clId="Web-{B823E75A-EA47-3A51-28C2-4BD07006C103}" dt="2021-04-15T17:24:20.859" v="1" actId="1076"/>
          <ac:spMkLst>
            <pc:docMk/>
            <pc:sldMk cId="127762176" sldId="276"/>
            <ac:spMk id="3" creationId="{DFE87D44-5BF1-4659-87DF-FD6A826453CA}"/>
          </ac:spMkLst>
        </pc:spChg>
      </pc:sldChg>
      <pc:sldChg chg="modSp">
        <pc:chgData name="Clive Tong" userId="S::clive.tong@red-gate.com::e464904b-5d52-4184-be5e-de77169c41ce" providerId="AD" clId="Web-{B823E75A-EA47-3A51-28C2-4BD07006C103}" dt="2021-04-15T17:33:46.042" v="50" actId="20577"/>
        <pc:sldMkLst>
          <pc:docMk/>
          <pc:sldMk cId="4110105180" sldId="282"/>
        </pc:sldMkLst>
        <pc:spChg chg="mod">
          <ac:chgData name="Clive Tong" userId="S::clive.tong@red-gate.com::e464904b-5d52-4184-be5e-de77169c41ce" providerId="AD" clId="Web-{B823E75A-EA47-3A51-28C2-4BD07006C103}" dt="2021-04-15T17:33:46.042" v="50" actId="20577"/>
          <ac:spMkLst>
            <pc:docMk/>
            <pc:sldMk cId="4110105180" sldId="282"/>
            <ac:spMk id="3" creationId="{412169F7-D53B-430A-94CB-FAC9F1BEFE56}"/>
          </ac:spMkLst>
        </pc:spChg>
        <pc:spChg chg="mod">
          <ac:chgData name="Clive Tong" userId="S::clive.tong@red-gate.com::e464904b-5d52-4184-be5e-de77169c41ce" providerId="AD" clId="Web-{B823E75A-EA47-3A51-28C2-4BD07006C103}" dt="2021-04-15T17:33:10.369" v="13" actId="1076"/>
          <ac:spMkLst>
            <pc:docMk/>
            <pc:sldMk cId="4110105180" sldId="282"/>
            <ac:spMk id="4" creationId="{5ADAD0CF-951E-4052-9BC3-753507B68EF6}"/>
          </ac:spMkLst>
        </pc:spChg>
      </pc:sldChg>
      <pc:sldChg chg="modSp">
        <pc:chgData name="Clive Tong" userId="S::clive.tong@red-gate.com::e464904b-5d52-4184-be5e-de77169c41ce" providerId="AD" clId="Web-{B823E75A-EA47-3A51-28C2-4BD07006C103}" dt="2021-04-15T17:36:02.607" v="55" actId="1076"/>
        <pc:sldMkLst>
          <pc:docMk/>
          <pc:sldMk cId="3226189430" sldId="284"/>
        </pc:sldMkLst>
        <pc:spChg chg="mod">
          <ac:chgData name="Clive Tong" userId="S::clive.tong@red-gate.com::e464904b-5d52-4184-be5e-de77169c41ce" providerId="AD" clId="Web-{B823E75A-EA47-3A51-28C2-4BD07006C103}" dt="2021-04-15T17:35:46.966" v="52" actId="20577"/>
          <ac:spMkLst>
            <pc:docMk/>
            <pc:sldMk cId="3226189430" sldId="284"/>
            <ac:spMk id="3" creationId="{D3F6327E-0D6D-4AB8-A44E-32F90C53DCAA}"/>
          </ac:spMkLst>
        </pc:spChg>
        <pc:spChg chg="mod">
          <ac:chgData name="Clive Tong" userId="S::clive.tong@red-gate.com::e464904b-5d52-4184-be5e-de77169c41ce" providerId="AD" clId="Web-{B823E75A-EA47-3A51-28C2-4BD07006C103}" dt="2021-04-15T17:36:02.607" v="55" actId="1076"/>
          <ac:spMkLst>
            <pc:docMk/>
            <pc:sldMk cId="3226189430" sldId="284"/>
            <ac:spMk id="4" creationId="{0241B531-8F25-4960-93DD-0636669923B9}"/>
          </ac:spMkLst>
        </pc:spChg>
      </pc:sldChg>
      <pc:sldChg chg="modSp">
        <pc:chgData name="Clive Tong" userId="S::clive.tong@red-gate.com::e464904b-5d52-4184-be5e-de77169c41ce" providerId="AD" clId="Web-{B823E75A-EA47-3A51-28C2-4BD07006C103}" dt="2021-04-15T17:25:30.798" v="5" actId="20577"/>
        <pc:sldMkLst>
          <pc:docMk/>
          <pc:sldMk cId="3759506430" sldId="285"/>
        </pc:sldMkLst>
        <pc:spChg chg="mod">
          <ac:chgData name="Clive Tong" userId="S::clive.tong@red-gate.com::e464904b-5d52-4184-be5e-de77169c41ce" providerId="AD" clId="Web-{B823E75A-EA47-3A51-28C2-4BD07006C103}" dt="2021-04-15T17:25:30.798" v="5" actId="20577"/>
          <ac:spMkLst>
            <pc:docMk/>
            <pc:sldMk cId="3759506430" sldId="285"/>
            <ac:spMk id="3" creationId="{93D00946-1493-4C58-AB42-1A371BBEB70D}"/>
          </ac:spMkLst>
        </pc:spChg>
      </pc:sldChg>
    </pc:docChg>
  </pc:docChgLst>
  <pc:docChgLst>
    <pc:chgData name="Clive Tong" userId="S::clive.tong@red-gate.com::e464904b-5d52-4184-be5e-de77169c41ce" providerId="AD" clId="Web-{D491915A-35DB-6BCA-C391-E9DB9B206F7A}"/>
    <pc:docChg chg="addSld modSld">
      <pc:chgData name="Clive Tong" userId="S::clive.tong@red-gate.com::e464904b-5d52-4184-be5e-de77169c41ce" providerId="AD" clId="Web-{D491915A-35DB-6BCA-C391-E9DB9B206F7A}" dt="2021-04-11T08:59:27.123" v="275" actId="14100"/>
      <pc:docMkLst>
        <pc:docMk/>
      </pc:docMkLst>
      <pc:sldChg chg="modSp new">
        <pc:chgData name="Clive Tong" userId="S::clive.tong@red-gate.com::e464904b-5d52-4184-be5e-de77169c41ce" providerId="AD" clId="Web-{D491915A-35DB-6BCA-C391-E9DB9B206F7A}" dt="2021-04-11T08:27:52.506" v="22" actId="20577"/>
        <pc:sldMkLst>
          <pc:docMk/>
          <pc:sldMk cId="2256128387" sldId="257"/>
        </pc:sldMkLst>
        <pc:spChg chg="mod">
          <ac:chgData name="Clive Tong" userId="S::clive.tong@red-gate.com::e464904b-5d52-4184-be5e-de77169c41ce" providerId="AD" clId="Web-{D491915A-35DB-6BCA-C391-E9DB9B206F7A}" dt="2021-04-11T08:26:45.926" v="4" actId="20577"/>
          <ac:spMkLst>
            <pc:docMk/>
            <pc:sldMk cId="2256128387" sldId="257"/>
            <ac:spMk id="2" creationId="{642DC6D8-13D7-4222-8FEA-248A38356730}"/>
          </ac:spMkLst>
        </pc:spChg>
        <pc:spChg chg="mod">
          <ac:chgData name="Clive Tong" userId="S::clive.tong@red-gate.com::e464904b-5d52-4184-be5e-de77169c41ce" providerId="AD" clId="Web-{D491915A-35DB-6BCA-C391-E9DB9B206F7A}" dt="2021-04-11T08:27:52.506" v="22" actId="20577"/>
          <ac:spMkLst>
            <pc:docMk/>
            <pc:sldMk cId="2256128387" sldId="257"/>
            <ac:spMk id="3" creationId="{9F8A4424-BE02-4359-BDAF-F56A44F13D7A}"/>
          </ac:spMkLst>
        </pc:spChg>
      </pc:sldChg>
      <pc:sldChg chg="modSp new">
        <pc:chgData name="Clive Tong" userId="S::clive.tong@red-gate.com::e464904b-5d52-4184-be5e-de77169c41ce" providerId="AD" clId="Web-{D491915A-35DB-6BCA-C391-E9DB9B206F7A}" dt="2021-04-11T08:30:55.494" v="68" actId="20577"/>
        <pc:sldMkLst>
          <pc:docMk/>
          <pc:sldMk cId="4253990361" sldId="258"/>
        </pc:sldMkLst>
        <pc:spChg chg="mod">
          <ac:chgData name="Clive Tong" userId="S::clive.tong@red-gate.com::e464904b-5d52-4184-be5e-de77169c41ce" providerId="AD" clId="Web-{D491915A-35DB-6BCA-C391-E9DB9B206F7A}" dt="2021-04-11T08:28:02.443" v="25" actId="20577"/>
          <ac:spMkLst>
            <pc:docMk/>
            <pc:sldMk cId="4253990361" sldId="258"/>
            <ac:spMk id="2" creationId="{3ABA0E7A-B43A-456A-9D71-7DA12013D93D}"/>
          </ac:spMkLst>
        </pc:spChg>
        <pc:spChg chg="mod">
          <ac:chgData name="Clive Tong" userId="S::clive.tong@red-gate.com::e464904b-5d52-4184-be5e-de77169c41ce" providerId="AD" clId="Web-{D491915A-35DB-6BCA-C391-E9DB9B206F7A}" dt="2021-04-11T08:30:55.494" v="68" actId="20577"/>
          <ac:spMkLst>
            <pc:docMk/>
            <pc:sldMk cId="4253990361" sldId="258"/>
            <ac:spMk id="3" creationId="{3E0173B9-8B9D-44FC-A221-7E135818341A}"/>
          </ac:spMkLst>
        </pc:spChg>
      </pc:sldChg>
      <pc:sldChg chg="modSp new">
        <pc:chgData name="Clive Tong" userId="S::clive.tong@red-gate.com::e464904b-5d52-4184-be5e-de77169c41ce" providerId="AD" clId="Web-{D491915A-35DB-6BCA-C391-E9DB9B206F7A}" dt="2021-04-11T08:34:44.814" v="108" actId="20577"/>
        <pc:sldMkLst>
          <pc:docMk/>
          <pc:sldMk cId="1302429209" sldId="259"/>
        </pc:sldMkLst>
        <pc:spChg chg="mod">
          <ac:chgData name="Clive Tong" userId="S::clive.tong@red-gate.com::e464904b-5d52-4184-be5e-de77169c41ce" providerId="AD" clId="Web-{D491915A-35DB-6BCA-C391-E9DB9B206F7A}" dt="2021-04-11T08:31:16.728" v="73" actId="20577"/>
          <ac:spMkLst>
            <pc:docMk/>
            <pc:sldMk cId="1302429209" sldId="259"/>
            <ac:spMk id="2" creationId="{128B86D9-F909-4CFA-B32E-1DB1D604BFD5}"/>
          </ac:spMkLst>
        </pc:spChg>
        <pc:spChg chg="mod">
          <ac:chgData name="Clive Tong" userId="S::clive.tong@red-gate.com::e464904b-5d52-4184-be5e-de77169c41ce" providerId="AD" clId="Web-{D491915A-35DB-6BCA-C391-E9DB9B206F7A}" dt="2021-04-11T08:34:44.814" v="108" actId="20577"/>
          <ac:spMkLst>
            <pc:docMk/>
            <pc:sldMk cId="1302429209" sldId="259"/>
            <ac:spMk id="3" creationId="{D59475B5-261D-4CAF-8482-C8B50ECA0003}"/>
          </ac:spMkLst>
        </pc:spChg>
      </pc:sldChg>
      <pc:sldChg chg="modSp new">
        <pc:chgData name="Clive Tong" userId="S::clive.tong@red-gate.com::e464904b-5d52-4184-be5e-de77169c41ce" providerId="AD" clId="Web-{D491915A-35DB-6BCA-C391-E9DB9B206F7A}" dt="2021-04-11T08:35:23.065" v="129" actId="20577"/>
        <pc:sldMkLst>
          <pc:docMk/>
          <pc:sldMk cId="3486999673" sldId="260"/>
        </pc:sldMkLst>
        <pc:spChg chg="mod">
          <ac:chgData name="Clive Tong" userId="S::clive.tong@red-gate.com::e464904b-5d52-4184-be5e-de77169c41ce" providerId="AD" clId="Web-{D491915A-35DB-6BCA-C391-E9DB9B206F7A}" dt="2021-04-11T08:34:58.049" v="112" actId="20577"/>
          <ac:spMkLst>
            <pc:docMk/>
            <pc:sldMk cId="3486999673" sldId="260"/>
            <ac:spMk id="2" creationId="{1DB36DDC-386F-4051-B6F2-39AB19F94851}"/>
          </ac:spMkLst>
        </pc:spChg>
        <pc:spChg chg="mod">
          <ac:chgData name="Clive Tong" userId="S::clive.tong@red-gate.com::e464904b-5d52-4184-be5e-de77169c41ce" providerId="AD" clId="Web-{D491915A-35DB-6BCA-C391-E9DB9B206F7A}" dt="2021-04-11T08:35:23.065" v="129" actId="20577"/>
          <ac:spMkLst>
            <pc:docMk/>
            <pc:sldMk cId="3486999673" sldId="260"/>
            <ac:spMk id="3" creationId="{0DFE4B92-E26A-43D6-9114-80FD07A17BDC}"/>
          </ac:spMkLst>
        </pc:spChg>
      </pc:sldChg>
      <pc:sldChg chg="modSp new">
        <pc:chgData name="Clive Tong" userId="S::clive.tong@red-gate.com::e464904b-5d52-4184-be5e-de77169c41ce" providerId="AD" clId="Web-{D491915A-35DB-6BCA-C391-E9DB9B206F7A}" dt="2021-04-11T08:37:40.333" v="152" actId="20577"/>
        <pc:sldMkLst>
          <pc:docMk/>
          <pc:sldMk cId="1976794403" sldId="261"/>
        </pc:sldMkLst>
        <pc:spChg chg="mod">
          <ac:chgData name="Clive Tong" userId="S::clive.tong@red-gate.com::e464904b-5d52-4184-be5e-de77169c41ce" providerId="AD" clId="Web-{D491915A-35DB-6BCA-C391-E9DB9B206F7A}" dt="2021-04-11T08:35:34.893" v="134" actId="20577"/>
          <ac:spMkLst>
            <pc:docMk/>
            <pc:sldMk cId="1976794403" sldId="261"/>
            <ac:spMk id="2" creationId="{AB048433-C4DC-4FB8-9653-317B70FD6223}"/>
          </ac:spMkLst>
        </pc:spChg>
        <pc:spChg chg="mod">
          <ac:chgData name="Clive Tong" userId="S::clive.tong@red-gate.com::e464904b-5d52-4184-be5e-de77169c41ce" providerId="AD" clId="Web-{D491915A-35DB-6BCA-C391-E9DB9B206F7A}" dt="2021-04-11T08:37:40.333" v="152" actId="20577"/>
          <ac:spMkLst>
            <pc:docMk/>
            <pc:sldMk cId="1976794403" sldId="261"/>
            <ac:spMk id="3" creationId="{123A3A85-7F98-4850-B346-D4C9C2617C62}"/>
          </ac:spMkLst>
        </pc:spChg>
      </pc:sldChg>
      <pc:sldChg chg="addSp modSp new">
        <pc:chgData name="Clive Tong" userId="S::clive.tong@red-gate.com::e464904b-5d52-4184-be5e-de77169c41ce" providerId="AD" clId="Web-{D491915A-35DB-6BCA-C391-E9DB9B206F7A}" dt="2021-04-11T08:38:01.912" v="156" actId="1076"/>
        <pc:sldMkLst>
          <pc:docMk/>
          <pc:sldMk cId="1229597612" sldId="262"/>
        </pc:sldMkLst>
        <pc:picChg chg="add mod">
          <ac:chgData name="Clive Tong" userId="S::clive.tong@red-gate.com::e464904b-5d52-4184-be5e-de77169c41ce" providerId="AD" clId="Web-{D491915A-35DB-6BCA-C391-E9DB9B206F7A}" dt="2021-04-11T08:38:01.912" v="156" actId="1076"/>
          <ac:picMkLst>
            <pc:docMk/>
            <pc:sldMk cId="1229597612" sldId="262"/>
            <ac:picMk id="2" creationId="{8F3947A4-EAEA-42F6-B703-3F3CCEDFF729}"/>
          </ac:picMkLst>
        </pc:picChg>
      </pc:sldChg>
      <pc:sldChg chg="addSp modSp new">
        <pc:chgData name="Clive Tong" userId="S::clive.tong@red-gate.com::e464904b-5d52-4184-be5e-de77169c41ce" providerId="AD" clId="Web-{D491915A-35DB-6BCA-C391-E9DB9B206F7A}" dt="2021-04-11T08:39:59.758" v="183" actId="1076"/>
        <pc:sldMkLst>
          <pc:docMk/>
          <pc:sldMk cId="3390285998" sldId="263"/>
        </pc:sldMkLst>
        <pc:spChg chg="add mod">
          <ac:chgData name="Clive Tong" userId="S::clive.tong@red-gate.com::e464904b-5d52-4184-be5e-de77169c41ce" providerId="AD" clId="Web-{D491915A-35DB-6BCA-C391-E9DB9B206F7A}" dt="2021-04-11T08:39:59.758" v="183" actId="1076"/>
          <ac:spMkLst>
            <pc:docMk/>
            <pc:sldMk cId="3390285998" sldId="263"/>
            <ac:spMk id="2" creationId="{E2226C70-CE95-4717-9674-A3C4C5777397}"/>
          </ac:spMkLst>
        </pc:spChg>
      </pc:sldChg>
      <pc:sldChg chg="modSp new">
        <pc:chgData name="Clive Tong" userId="S::clive.tong@red-gate.com::e464904b-5d52-4184-be5e-de77169c41ce" providerId="AD" clId="Web-{D491915A-35DB-6BCA-C391-E9DB9B206F7A}" dt="2021-04-11T08:42:04.151" v="232" actId="20577"/>
        <pc:sldMkLst>
          <pc:docMk/>
          <pc:sldMk cId="3906643957" sldId="264"/>
        </pc:sldMkLst>
        <pc:spChg chg="mod">
          <ac:chgData name="Clive Tong" userId="S::clive.tong@red-gate.com::e464904b-5d52-4184-be5e-de77169c41ce" providerId="AD" clId="Web-{D491915A-35DB-6BCA-C391-E9DB9B206F7A}" dt="2021-04-11T08:42:04.151" v="232" actId="20577"/>
          <ac:spMkLst>
            <pc:docMk/>
            <pc:sldMk cId="3906643957" sldId="264"/>
            <ac:spMk id="2" creationId="{C58AD2EC-9349-430A-B89E-6555AEB22CDD}"/>
          </ac:spMkLst>
        </pc:spChg>
        <pc:spChg chg="mod">
          <ac:chgData name="Clive Tong" userId="S::clive.tong@red-gate.com::e464904b-5d52-4184-be5e-de77169c41ce" providerId="AD" clId="Web-{D491915A-35DB-6BCA-C391-E9DB9B206F7A}" dt="2021-04-11T08:42:01.963" v="231" actId="20577"/>
          <ac:spMkLst>
            <pc:docMk/>
            <pc:sldMk cId="3906643957" sldId="264"/>
            <ac:spMk id="3" creationId="{2AA2FBE8-990B-4641-9955-0624162679A2}"/>
          </ac:spMkLst>
        </pc:spChg>
      </pc:sldChg>
      <pc:sldChg chg="addSp modSp new">
        <pc:chgData name="Clive Tong" userId="S::clive.tong@red-gate.com::e464904b-5d52-4184-be5e-de77169c41ce" providerId="AD" clId="Web-{D491915A-35DB-6BCA-C391-E9DB9B206F7A}" dt="2021-04-11T08:45:53.392" v="254" actId="14100"/>
        <pc:sldMkLst>
          <pc:docMk/>
          <pc:sldMk cId="1154524675" sldId="265"/>
        </pc:sldMkLst>
        <pc:spChg chg="mod">
          <ac:chgData name="Clive Tong" userId="S::clive.tong@red-gate.com::e464904b-5d52-4184-be5e-de77169c41ce" providerId="AD" clId="Web-{D491915A-35DB-6BCA-C391-E9DB9B206F7A}" dt="2021-04-11T08:45:22.298" v="238" actId="20577"/>
          <ac:spMkLst>
            <pc:docMk/>
            <pc:sldMk cId="1154524675" sldId="265"/>
            <ac:spMk id="2" creationId="{C28A889C-AFD2-4A24-B1B5-6F32E1D588DC}"/>
          </ac:spMkLst>
        </pc:spChg>
        <pc:spChg chg="mod">
          <ac:chgData name="Clive Tong" userId="S::clive.tong@red-gate.com::e464904b-5d52-4184-be5e-de77169c41ce" providerId="AD" clId="Web-{D491915A-35DB-6BCA-C391-E9DB9B206F7A}" dt="2021-04-11T08:45:46.486" v="251" actId="14100"/>
          <ac:spMkLst>
            <pc:docMk/>
            <pc:sldMk cId="1154524675" sldId="265"/>
            <ac:spMk id="3" creationId="{DDA4A50F-ABCC-40EB-814B-07BAF55B3930}"/>
          </ac:spMkLst>
        </pc:spChg>
        <pc:picChg chg="add mod">
          <ac:chgData name="Clive Tong" userId="S::clive.tong@red-gate.com::e464904b-5d52-4184-be5e-de77169c41ce" providerId="AD" clId="Web-{D491915A-35DB-6BCA-C391-E9DB9B206F7A}" dt="2021-04-11T08:45:53.392" v="254" actId="14100"/>
          <ac:picMkLst>
            <pc:docMk/>
            <pc:sldMk cId="1154524675" sldId="265"/>
            <ac:picMk id="4" creationId="{C9AE4B06-50B7-4E85-8A65-7B327CF30FE7}"/>
          </ac:picMkLst>
        </pc:picChg>
      </pc:sldChg>
      <pc:sldChg chg="addSp modSp new">
        <pc:chgData name="Clive Tong" userId="S::clive.tong@red-gate.com::e464904b-5d52-4184-be5e-de77169c41ce" providerId="AD" clId="Web-{D491915A-35DB-6BCA-C391-E9DB9B206F7A}" dt="2021-04-11T08:59:27.123" v="275" actId="14100"/>
        <pc:sldMkLst>
          <pc:docMk/>
          <pc:sldMk cId="3507640862" sldId="266"/>
        </pc:sldMkLst>
        <pc:picChg chg="add mod">
          <ac:chgData name="Clive Tong" userId="S::clive.tong@red-gate.com::e464904b-5d52-4184-be5e-de77169c41ce" providerId="AD" clId="Web-{D491915A-35DB-6BCA-C391-E9DB9B206F7A}" dt="2021-04-11T08:59:27.123" v="275" actId="14100"/>
          <ac:picMkLst>
            <pc:docMk/>
            <pc:sldMk cId="3507640862" sldId="266"/>
            <ac:picMk id="2" creationId="{2A524D78-CFA9-4B7A-81F3-CD457F9E0720}"/>
          </ac:picMkLst>
        </pc:picChg>
      </pc:sldChg>
      <pc:sldChg chg="modSp new">
        <pc:chgData name="Clive Tong" userId="S::clive.tong@red-gate.com::e464904b-5d52-4184-be5e-de77169c41ce" providerId="AD" clId="Web-{D491915A-35DB-6BCA-C391-E9DB9B206F7A}" dt="2021-04-11T08:59:01.653" v="271" actId="20577"/>
        <pc:sldMkLst>
          <pc:docMk/>
          <pc:sldMk cId="3531853137" sldId="267"/>
        </pc:sldMkLst>
        <pc:spChg chg="mod">
          <ac:chgData name="Clive Tong" userId="S::clive.tong@red-gate.com::e464904b-5d52-4184-be5e-de77169c41ce" providerId="AD" clId="Web-{D491915A-35DB-6BCA-C391-E9DB9B206F7A}" dt="2021-04-11T08:49:57.619" v="259" actId="20577"/>
          <ac:spMkLst>
            <pc:docMk/>
            <pc:sldMk cId="3531853137" sldId="267"/>
            <ac:spMk id="2" creationId="{FADE83CF-1ED1-43B2-951D-A623C4CDDB24}"/>
          </ac:spMkLst>
        </pc:spChg>
        <pc:spChg chg="mod">
          <ac:chgData name="Clive Tong" userId="S::clive.tong@red-gate.com::e464904b-5d52-4184-be5e-de77169c41ce" providerId="AD" clId="Web-{D491915A-35DB-6BCA-C391-E9DB9B206F7A}" dt="2021-04-11T08:59:01.653" v="271" actId="20577"/>
          <ac:spMkLst>
            <pc:docMk/>
            <pc:sldMk cId="3531853137" sldId="267"/>
            <ac:spMk id="3" creationId="{A91E9333-6211-475E-AF79-B9E6C551248B}"/>
          </ac:spMkLst>
        </pc:spChg>
      </pc:sldChg>
    </pc:docChg>
  </pc:docChgLst>
  <pc:docChgLst>
    <pc:chgData name="Clive Tong" userId="S::clive.tong@red-gate.com::e464904b-5d52-4184-be5e-de77169c41ce" providerId="AD" clId="Web-{E294BE9F-50CE-C000-04BA-3F1B1CCCF6EA}"/>
    <pc:docChg chg="modSld">
      <pc:chgData name="Clive Tong" userId="S::clive.tong@red-gate.com::e464904b-5d52-4184-be5e-de77169c41ce" providerId="AD" clId="Web-{E294BE9F-50CE-C000-04BA-3F1B1CCCF6EA}" dt="2021-04-15T20:11:33.996" v="19" actId="20577"/>
      <pc:docMkLst>
        <pc:docMk/>
      </pc:docMkLst>
      <pc:sldChg chg="addSp modSp">
        <pc:chgData name="Clive Tong" userId="S::clive.tong@red-gate.com::e464904b-5d52-4184-be5e-de77169c41ce" providerId="AD" clId="Web-{E294BE9F-50CE-C000-04BA-3F1B1CCCF6EA}" dt="2021-04-15T20:07:58.858" v="5" actId="14100"/>
        <pc:sldMkLst>
          <pc:docMk/>
          <pc:sldMk cId="1769868970" sldId="283"/>
        </pc:sldMkLst>
        <pc:spChg chg="add mod">
          <ac:chgData name="Clive Tong" userId="S::clive.tong@red-gate.com::e464904b-5d52-4184-be5e-de77169c41ce" providerId="AD" clId="Web-{E294BE9F-50CE-C000-04BA-3F1B1CCCF6EA}" dt="2021-04-15T20:07:58.858" v="5" actId="14100"/>
          <ac:spMkLst>
            <pc:docMk/>
            <pc:sldMk cId="1769868970" sldId="283"/>
            <ac:spMk id="3" creationId="{50072B18-DCAF-4AE2-85F5-3E45FB08DFBC}"/>
          </ac:spMkLst>
        </pc:spChg>
      </pc:sldChg>
      <pc:sldChg chg="modSp">
        <pc:chgData name="Clive Tong" userId="S::clive.tong@red-gate.com::e464904b-5d52-4184-be5e-de77169c41ce" providerId="AD" clId="Web-{E294BE9F-50CE-C000-04BA-3F1B1CCCF6EA}" dt="2021-04-15T20:11:33.996" v="19" actId="20577"/>
        <pc:sldMkLst>
          <pc:docMk/>
          <pc:sldMk cId="3759506430" sldId="285"/>
        </pc:sldMkLst>
        <pc:spChg chg="mod">
          <ac:chgData name="Clive Tong" userId="S::clive.tong@red-gate.com::e464904b-5d52-4184-be5e-de77169c41ce" providerId="AD" clId="Web-{E294BE9F-50CE-C000-04BA-3F1B1CCCF6EA}" dt="2021-04-15T20:11:33.996" v="19" actId="20577"/>
          <ac:spMkLst>
            <pc:docMk/>
            <pc:sldMk cId="3759506430" sldId="285"/>
            <ac:spMk id="3" creationId="{93D00946-1493-4C58-AB42-1A371BBEB70D}"/>
          </ac:spMkLst>
        </pc:spChg>
      </pc:sldChg>
    </pc:docChg>
  </pc:docChgLst>
  <pc:docChgLst>
    <pc:chgData name="Clive Tong" userId="S::clive.tong@red-gate.com::e464904b-5d52-4184-be5e-de77169c41ce" providerId="AD" clId="Web-{E4D59C49-3488-234D-4392-4027010C8966}"/>
    <pc:docChg chg="delSld modSld">
      <pc:chgData name="Clive Tong" userId="S::clive.tong@red-gate.com::e464904b-5d52-4184-be5e-de77169c41ce" providerId="AD" clId="Web-{E4D59C49-3488-234D-4392-4027010C8966}" dt="2021-04-15T09:58:44.536" v="25" actId="20577"/>
      <pc:docMkLst>
        <pc:docMk/>
      </pc:docMkLst>
      <pc:sldChg chg="addSp modSp">
        <pc:chgData name="Clive Tong" userId="S::clive.tong@red-gate.com::e464904b-5d52-4184-be5e-de77169c41ce" providerId="AD" clId="Web-{E4D59C49-3488-234D-4392-4027010C8966}" dt="2021-04-15T09:52:12.388" v="2" actId="1076"/>
        <pc:sldMkLst>
          <pc:docMk/>
          <pc:sldMk cId="4253990361" sldId="258"/>
        </pc:sldMkLst>
        <pc:picChg chg="add mod">
          <ac:chgData name="Clive Tong" userId="S::clive.tong@red-gate.com::e464904b-5d52-4184-be5e-de77169c41ce" providerId="AD" clId="Web-{E4D59C49-3488-234D-4392-4027010C8966}" dt="2021-04-15T09:52:12.388" v="2" actId="1076"/>
          <ac:picMkLst>
            <pc:docMk/>
            <pc:sldMk cId="4253990361" sldId="258"/>
            <ac:picMk id="5" creationId="{D16E4191-7227-4EE0-BEDD-7B3C4640D93A}"/>
          </ac:picMkLst>
        </pc:picChg>
      </pc:sldChg>
      <pc:sldChg chg="del">
        <pc:chgData name="Clive Tong" userId="S::clive.tong@red-gate.com::e464904b-5d52-4184-be5e-de77169c41ce" providerId="AD" clId="Web-{E4D59C49-3488-234D-4392-4027010C8966}" dt="2021-04-15T09:52:15.513" v="3"/>
        <pc:sldMkLst>
          <pc:docMk/>
          <pc:sldMk cId="1229597612" sldId="262"/>
        </pc:sldMkLst>
      </pc:sldChg>
      <pc:sldChg chg="addSp delSp modSp">
        <pc:chgData name="Clive Tong" userId="S::clive.tong@red-gate.com::e464904b-5d52-4184-be5e-de77169c41ce" providerId="AD" clId="Web-{E4D59C49-3488-234D-4392-4027010C8966}" dt="2021-04-15T09:55:30.282" v="9" actId="1076"/>
        <pc:sldMkLst>
          <pc:docMk/>
          <pc:sldMk cId="2817578521" sldId="272"/>
        </pc:sldMkLst>
        <pc:spChg chg="del">
          <ac:chgData name="Clive Tong" userId="S::clive.tong@red-gate.com::e464904b-5d52-4184-be5e-de77169c41ce" providerId="AD" clId="Web-{E4D59C49-3488-234D-4392-4027010C8966}" dt="2021-04-15T09:55:27.141" v="8"/>
          <ac:spMkLst>
            <pc:docMk/>
            <pc:sldMk cId="2817578521" sldId="272"/>
            <ac:spMk id="4" creationId="{3305A2BB-CA5F-41E1-8D5A-D1DC8FA3A9E5}"/>
          </ac:spMkLst>
        </pc:spChg>
        <pc:spChg chg="add mod">
          <ac:chgData name="Clive Tong" userId="S::clive.tong@red-gate.com::e464904b-5d52-4184-be5e-de77169c41ce" providerId="AD" clId="Web-{E4D59C49-3488-234D-4392-4027010C8966}" dt="2021-04-15T09:55:30.282" v="9" actId="1076"/>
          <ac:spMkLst>
            <pc:docMk/>
            <pc:sldMk cId="2817578521" sldId="272"/>
            <ac:spMk id="5" creationId="{25AC2563-0A09-46C9-8F41-00F416C56AED}"/>
          </ac:spMkLst>
        </pc:spChg>
      </pc:sldChg>
      <pc:sldChg chg="addSp modSp">
        <pc:chgData name="Clive Tong" userId="S::clive.tong@red-gate.com::e464904b-5d52-4184-be5e-de77169c41ce" providerId="AD" clId="Web-{E4D59C49-3488-234D-4392-4027010C8966}" dt="2021-04-15T09:57:29.034" v="14" actId="1076"/>
        <pc:sldMkLst>
          <pc:docMk/>
          <pc:sldMk cId="3031938850" sldId="273"/>
        </pc:sldMkLst>
        <pc:spChg chg="add mod">
          <ac:chgData name="Clive Tong" userId="S::clive.tong@red-gate.com::e464904b-5d52-4184-be5e-de77169c41ce" providerId="AD" clId="Web-{E4D59C49-3488-234D-4392-4027010C8966}" dt="2021-04-15T09:57:29.034" v="14" actId="1076"/>
          <ac:spMkLst>
            <pc:docMk/>
            <pc:sldMk cId="3031938850" sldId="273"/>
            <ac:spMk id="4" creationId="{F8F91DB6-0489-41F1-9050-304D5A3927EA}"/>
          </ac:spMkLst>
        </pc:spChg>
      </pc:sldChg>
      <pc:sldChg chg="modSp">
        <pc:chgData name="Clive Tong" userId="S::clive.tong@red-gate.com::e464904b-5d52-4184-be5e-de77169c41ce" providerId="AD" clId="Web-{E4D59C49-3488-234D-4392-4027010C8966}" dt="2021-04-15T09:58:44.536" v="25" actId="20577"/>
        <pc:sldMkLst>
          <pc:docMk/>
          <pc:sldMk cId="3759506430" sldId="285"/>
        </pc:sldMkLst>
        <pc:spChg chg="mod">
          <ac:chgData name="Clive Tong" userId="S::clive.tong@red-gate.com::e464904b-5d52-4184-be5e-de77169c41ce" providerId="AD" clId="Web-{E4D59C49-3488-234D-4392-4027010C8966}" dt="2021-04-15T09:58:44.536" v="25" actId="20577"/>
          <ac:spMkLst>
            <pc:docMk/>
            <pc:sldMk cId="3759506430" sldId="285"/>
            <ac:spMk id="3" creationId="{93D00946-1493-4C58-AB42-1A371BBEB70D}"/>
          </ac:spMkLst>
        </pc:spChg>
      </pc:sldChg>
    </pc:docChg>
  </pc:docChgLst>
  <pc:docChgLst>
    <pc:chgData name="Clive Tong" userId="S::clive.tong@red-gate.com::e464904b-5d52-4184-be5e-de77169c41ce" providerId="AD" clId="Web-{9AE6BD9F-10FD-B000-DDF3-D374DA490621}"/>
    <pc:docChg chg="addSld modSld addMainMaster delMainMaster">
      <pc:chgData name="Clive Tong" userId="S::clive.tong@red-gate.com::e464904b-5d52-4184-be5e-de77169c41ce" providerId="AD" clId="Web-{9AE6BD9F-10FD-B000-DDF3-D374DA490621}" dt="2021-04-13T17:39:00.472" v="31" actId="20577"/>
      <pc:docMkLst>
        <pc:docMk/>
      </pc:docMkLst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109857222" sldId="256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2256128387" sldId="257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2256128387" sldId="257"/>
            <ac:spMk id="2" creationId="{642DC6D8-13D7-4222-8FEA-248A38356730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2256128387" sldId="257"/>
            <ac:spMk id="3" creationId="{9F8A4424-BE02-4359-BDAF-F56A44F13D7A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4253990361" sldId="258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4253990361" sldId="258"/>
            <ac:spMk id="2" creationId="{3ABA0E7A-B43A-456A-9D71-7DA12013D93D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4253990361" sldId="258"/>
            <ac:spMk id="3" creationId="{3E0173B9-8B9D-44FC-A221-7E135818341A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1302429209" sldId="259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302429209" sldId="259"/>
            <ac:spMk id="2" creationId="{128B86D9-F909-4CFA-B32E-1DB1D604BFD5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302429209" sldId="259"/>
            <ac:spMk id="3" creationId="{D59475B5-261D-4CAF-8482-C8B50ECA0003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3486999673" sldId="260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486999673" sldId="260"/>
            <ac:spMk id="2" creationId="{1DB36DDC-386F-4051-B6F2-39AB19F94851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486999673" sldId="260"/>
            <ac:spMk id="3" creationId="{0DFE4B92-E26A-43D6-9114-80FD07A17BDC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1976794403" sldId="261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976794403" sldId="261"/>
            <ac:spMk id="2" creationId="{AB048433-C4DC-4FB8-9653-317B70FD6223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976794403" sldId="261"/>
            <ac:spMk id="3" creationId="{123A3A85-7F98-4850-B346-D4C9C2617C62}"/>
          </ac:spMkLst>
        </pc:spChg>
      </pc:sldChg>
      <pc:sldChg chg="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1229597612" sldId="262"/>
        </pc:sldMkLst>
      </pc:sldChg>
      <pc:sldChg chg="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3390285998" sldId="263"/>
        </pc:sldMkLst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3906643957" sldId="264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906643957" sldId="264"/>
            <ac:spMk id="2" creationId="{C58AD2EC-9349-430A-B89E-6555AEB22CDD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906643957" sldId="264"/>
            <ac:spMk id="3" creationId="{2AA2FBE8-990B-4641-9955-0624162679A2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1154524675" sldId="265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154524675" sldId="265"/>
            <ac:spMk id="2" creationId="{C28A889C-AFD2-4A24-B1B5-6F32E1D588DC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154524675" sldId="265"/>
            <ac:spMk id="3" creationId="{DDA4A50F-ABCC-40EB-814B-07BAF55B3930}"/>
          </ac:spMkLst>
        </pc:spChg>
      </pc:sldChg>
      <pc:sldChg chg="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3507640862" sldId="266"/>
        </pc:sldMkLst>
      </pc:sldChg>
      <pc:sldChg chg="modSp mod modClrScheme chgLayout">
        <pc:chgData name="Clive Tong" userId="S::clive.tong@red-gate.com::e464904b-5d52-4184-be5e-de77169c41ce" providerId="AD" clId="Web-{9AE6BD9F-10FD-B000-DDF3-D374DA490621}" dt="2021-04-13T17:39:00.472" v="31" actId="20577"/>
        <pc:sldMkLst>
          <pc:docMk/>
          <pc:sldMk cId="3531853137" sldId="267"/>
        </pc:sldMkLst>
        <pc:spChg chg="mod ord">
          <ac:chgData name="Clive Tong" userId="S::clive.tong@red-gate.com::e464904b-5d52-4184-be5e-de77169c41ce" providerId="AD" clId="Web-{9AE6BD9F-10FD-B000-DDF3-D374DA490621}" dt="2021-04-13T17:39:00.472" v="31" actId="20577"/>
          <ac:spMkLst>
            <pc:docMk/>
            <pc:sldMk cId="3531853137" sldId="267"/>
            <ac:spMk id="2" creationId="{FADE83CF-1ED1-43B2-951D-A623C4CDDB24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531853137" sldId="267"/>
            <ac:spMk id="3" creationId="{A91E9333-6211-475E-AF79-B9E6C551248B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2075926929" sldId="268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2075926929" sldId="268"/>
            <ac:spMk id="2" creationId="{FD9EE08F-EB97-499E-A02C-129987BEB5F1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2075926929" sldId="268"/>
            <ac:spMk id="3" creationId="{58ADFAC8-C826-42A3-8515-314322824293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676005818" sldId="269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676005818" sldId="269"/>
            <ac:spMk id="2" creationId="{5AC8EF40-B18F-4CC5-A6BF-D110473F276C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676005818" sldId="269"/>
            <ac:spMk id="3" creationId="{F032AC73-D8EC-4A0B-AC22-960054DA41A9}"/>
          </ac:spMkLst>
        </pc:spChg>
      </pc:sldChg>
      <pc:sldChg chg="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3190485512" sldId="270"/>
        </pc:sldMkLst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3854064966" sldId="271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854064966" sldId="271"/>
            <ac:spMk id="2" creationId="{2EE7F488-EEAB-46C2-8962-6AF83F74B230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2817578521" sldId="272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2817578521" sldId="272"/>
            <ac:spMk id="2" creationId="{6A7FD77D-C798-4788-B784-A0BE4A47886B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3031938850" sldId="273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031938850" sldId="273"/>
            <ac:spMk id="2" creationId="{03046BD3-988A-4B59-9582-99020667D311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195461369" sldId="274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95461369" sldId="274"/>
            <ac:spMk id="2" creationId="{655165EF-936A-4A9A-BCCC-2E48C0570E1C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2541575002" sldId="275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2541575002" sldId="275"/>
            <ac:spMk id="2" creationId="{058B7030-F906-4A9C-8066-1A208032AD1F}"/>
          </ac:spMkLst>
        </pc:spChg>
      </pc:sldChg>
      <pc:sldChg chg="addSp delSp modSp mod setBg modClrScheme delDesignElem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127762176" sldId="276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27762176" sldId="276"/>
            <ac:spMk id="2" creationId="{C8DDB587-2016-4FAF-9288-47D94891ABA0}"/>
          </ac:spMkLst>
        </pc:spChg>
        <pc:spChg chg="mod">
          <ac:chgData name="Clive Tong" userId="S::clive.tong@red-gate.com::e464904b-5d52-4184-be5e-de77169c41ce" providerId="AD" clId="Web-{9AE6BD9F-10FD-B000-DDF3-D374DA490621}" dt="2021-04-13T17:37:07.126" v="28"/>
          <ac:spMkLst>
            <pc:docMk/>
            <pc:sldMk cId="127762176" sldId="276"/>
            <ac:spMk id="3" creationId="{DFE87D44-5BF1-4659-87DF-FD6A826453CA}"/>
          </ac:spMkLst>
        </pc:spChg>
        <pc:spChg chg="add del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27762176" sldId="276"/>
            <ac:spMk id="8" creationId="{85016AEC-0320-4ED0-8ECB-FE11DDDFE17A}"/>
          </ac:spMkLst>
        </pc:spChg>
        <pc:spChg chg="add del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27762176" sldId="276"/>
            <ac:spMk id="10" creationId="{D3CDB30C-1F82-41E6-A067-831D6E89184F}"/>
          </ac:spMkLst>
        </pc:spChg>
        <pc:spChg chg="add del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27762176" sldId="276"/>
            <ac:spMk id="12" creationId="{2DDA86DD-F997-4F66-A87C-5B58AB6D19EC}"/>
          </ac:spMkLst>
        </pc:spChg>
        <pc:spChg chg="add del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27762176" sldId="276"/>
            <ac:spMk id="14" creationId="{D241B827-437E-40A3-A732-669230D6A5BC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1024218743" sldId="277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1024218743" sldId="277"/>
            <ac:spMk id="2" creationId="{B204B3F7-CE5B-49F0-9EC6-2FE2F3FA891B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2444925531" sldId="278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2444925531" sldId="278"/>
            <ac:spMk id="2" creationId="{F6C2766D-9FB6-4D91-959F-0A1B843F2457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2444925531" sldId="278"/>
            <ac:spMk id="3" creationId="{9AB33069-7E90-439B-9E6C-B68094DD0BF3}"/>
          </ac:spMkLst>
        </pc:spChg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638965281" sldId="279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638965281" sldId="279"/>
            <ac:spMk id="2" creationId="{17DB5E12-9B22-445D-A5E1-424E77010767}"/>
          </ac:spMkLst>
        </pc:spChg>
      </pc:sldChg>
      <pc:sldChg chg="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2836288857" sldId="280"/>
        </pc:sldMkLst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4110105180" sldId="282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4110105180" sldId="282"/>
            <ac:spMk id="2" creationId="{2BF30B33-CA8D-4323-831B-CA81EBA948DC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4110105180" sldId="282"/>
            <ac:spMk id="3" creationId="{412169F7-D53B-430A-94CB-FAC9F1BEFE56}"/>
          </ac:spMkLst>
        </pc:spChg>
      </pc:sldChg>
      <pc:sldChg chg="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1769868970" sldId="283"/>
        </pc:sldMkLst>
      </pc:sldChg>
      <pc:sldChg chg="modSp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3226189430" sldId="284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226189430" sldId="284"/>
            <ac:spMk id="2" creationId="{CC09739F-9A71-4AF0-94C1-1B2CA5182908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226189430" sldId="284"/>
            <ac:spMk id="3" creationId="{D3F6327E-0D6D-4AB8-A44E-32F90C53DCAA}"/>
          </ac:spMkLst>
        </pc:spChg>
      </pc:sldChg>
      <pc:sldChg chg="modSp new mod modClrScheme chgLayout">
        <pc:chgData name="Clive Tong" userId="S::clive.tong@red-gate.com::e464904b-5d52-4184-be5e-de77169c41ce" providerId="AD" clId="Web-{9AE6BD9F-10FD-B000-DDF3-D374DA490621}" dt="2021-04-13T17:37:35.595" v="29"/>
        <pc:sldMkLst>
          <pc:docMk/>
          <pc:sldMk cId="3759506430" sldId="285"/>
        </pc:sldMkLst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759506430" sldId="285"/>
            <ac:spMk id="2" creationId="{203C73AE-6EEE-4B0F-A3B1-53CE576FC265}"/>
          </ac:spMkLst>
        </pc:spChg>
        <pc:spChg chg="mod ord">
          <ac:chgData name="Clive Tong" userId="S::clive.tong@red-gate.com::e464904b-5d52-4184-be5e-de77169c41ce" providerId="AD" clId="Web-{9AE6BD9F-10FD-B000-DDF3-D374DA490621}" dt="2021-04-13T17:37:35.595" v="29"/>
          <ac:spMkLst>
            <pc:docMk/>
            <pc:sldMk cId="3759506430" sldId="285"/>
            <ac:spMk id="3" creationId="{93D00946-1493-4C58-AB42-1A371BBEB70D}"/>
          </ac:spMkLst>
        </pc:spChg>
      </pc:sldChg>
      <pc:sldMasterChg chg="del delSldLayout">
        <pc:chgData name="Clive Tong" userId="S::clive.tong@red-gate.com::e464904b-5d52-4184-be5e-de77169c41ce" providerId="AD" clId="Web-{9AE6BD9F-10FD-B000-DDF3-D374DA490621}" dt="2021-04-13T17:22:00.104" v="26"/>
        <pc:sldMasterMkLst>
          <pc:docMk/>
          <pc:sldMasterMk cId="2460954070" sldId="2147483660"/>
        </pc:sldMasterMkLst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Clive Tong" userId="S::clive.tong@red-gate.com::e464904b-5d52-4184-be5e-de77169c41ce" providerId="AD" clId="Web-{9AE6BD9F-10FD-B000-DDF3-D374DA490621}" dt="2021-04-13T17:22:00.104" v="2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Clive Tong" userId="S::clive.tong@red-gate.com::e464904b-5d52-4184-be5e-de77169c41ce" providerId="AD" clId="Web-{9AE6BD9F-10FD-B000-DDF3-D374DA490621}" dt="2021-04-13T17:22:47.246" v="27"/>
        <pc:sldMasterMkLst>
          <pc:docMk/>
          <pc:sldMasterMk cId="3694140088" sldId="2147483672"/>
        </pc:sldMasterMkLst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3628480992" sldId="2147483673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3112301777" sldId="2147483674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3114891343" sldId="2147483675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2978720845" sldId="2147483676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2793791364" sldId="2147483677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1027474147" sldId="2147483678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377133362" sldId="2147483679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163776325" sldId="2147483680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1848104961" sldId="2147483681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1932793615" sldId="2147483682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22:47.246" v="27"/>
          <pc:sldLayoutMkLst>
            <pc:docMk/>
            <pc:sldMasterMk cId="3694140088" sldId="2147483672"/>
            <pc:sldLayoutMk cId="1455831501" sldId="2147483683"/>
          </pc:sldLayoutMkLst>
        </pc:sldLayoutChg>
      </pc:sldMasterChg>
      <pc:sldMasterChg chg="add del addSldLayout delSldLayout modSldLayout">
        <pc:chgData name="Clive Tong" userId="S::clive.tong@red-gate.com::e464904b-5d52-4184-be5e-de77169c41ce" providerId="AD" clId="Web-{9AE6BD9F-10FD-B000-DDF3-D374DA490621}" dt="2021-04-13T17:37:35.595" v="29"/>
        <pc:sldMasterMkLst>
          <pc:docMk/>
          <pc:sldMasterMk cId="649370681" sldId="2147483684"/>
        </pc:sldMasterMkLst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1867160991" sldId="2147483685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303761079" sldId="2147483686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2650258088" sldId="2147483687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2101472197" sldId="2147483688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3450478450" sldId="2147483689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1502300115" sldId="2147483690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2766659016" sldId="2147483691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2317864630" sldId="2147483692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1735407794" sldId="2147483693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3651009967" sldId="2147483694"/>
          </pc:sldLayoutMkLst>
        </pc:sldLayoutChg>
        <pc:sldLayoutChg chg="add del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649370681" sldId="2147483684"/>
            <pc:sldLayoutMk cId="2990000111" sldId="2147483695"/>
          </pc:sldLayoutMkLst>
        </pc:sldLayoutChg>
      </pc:sldMasterChg>
      <pc:sldMasterChg chg="add addSldLayout modSldLayout">
        <pc:chgData name="Clive Tong" userId="S::clive.tong@red-gate.com::e464904b-5d52-4184-be5e-de77169c41ce" providerId="AD" clId="Web-{9AE6BD9F-10FD-B000-DDF3-D374DA490621}" dt="2021-04-13T17:37:35.595" v="29"/>
        <pc:sldMasterMkLst>
          <pc:docMk/>
          <pc:sldMasterMk cId="3542770414" sldId="2147483696"/>
        </pc:sldMasterMkLst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3480402217" sldId="2147483697"/>
          </pc:sldLayoutMkLst>
        </pc:sldLayoutChg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2212047240" sldId="2147483698"/>
          </pc:sldLayoutMkLst>
        </pc:sldLayoutChg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2154449702" sldId="2147483699"/>
          </pc:sldLayoutMkLst>
        </pc:sldLayoutChg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52539590" sldId="2147483700"/>
          </pc:sldLayoutMkLst>
        </pc:sldLayoutChg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2487022983" sldId="2147483701"/>
          </pc:sldLayoutMkLst>
        </pc:sldLayoutChg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1198524394" sldId="2147483702"/>
          </pc:sldLayoutMkLst>
        </pc:sldLayoutChg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3601013014" sldId="2147483703"/>
          </pc:sldLayoutMkLst>
        </pc:sldLayoutChg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1787848916" sldId="2147483704"/>
          </pc:sldLayoutMkLst>
        </pc:sldLayoutChg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4054176116" sldId="2147483705"/>
          </pc:sldLayoutMkLst>
        </pc:sldLayoutChg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661572911" sldId="2147483706"/>
          </pc:sldLayoutMkLst>
        </pc:sldLayoutChg>
        <pc:sldLayoutChg chg="add mod replId">
          <pc:chgData name="Clive Tong" userId="S::clive.tong@red-gate.com::e464904b-5d52-4184-be5e-de77169c41ce" providerId="AD" clId="Web-{9AE6BD9F-10FD-B000-DDF3-D374DA490621}" dt="2021-04-13T17:37:35.595" v="29"/>
          <pc:sldLayoutMkLst>
            <pc:docMk/>
            <pc:sldMasterMk cId="3542770414" sldId="2147483696"/>
            <pc:sldLayoutMk cId="2433505721" sldId="214748370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4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2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50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4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44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2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1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84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76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770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rchitecture/grpc-for-wcf-developers/error-handling" TargetMode="External"/><Relationship Id="rId2" Type="http://schemas.openxmlformats.org/officeDocument/2006/relationships/hyperlink" Target="https://docs.microsoft.com/en-us/aspnet/core/grpc/retries?view=aspnetcore-5.0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grpc/httpapi?view=aspnetcore-5.0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aspnet/core/grpc/browser?view=aspnetcore-5.0&#8203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--coda-tumblr-com.cdn.ampproject.org/c/s/a-coda.tumblr.com/post/647069936441769984/google-gets-to-gummybear/am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spnet/core/grpc/versioning?view=aspnetcore-5.0&#8203;" TargetMode="External"/><Relationship Id="rId2" Type="http://schemas.openxmlformats.org/officeDocument/2006/relationships/hyperlink" Target="https://github.com/grpc/grpc-prot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rpc/grpc-dotnet/tree/master/examples/Coun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protocol-buffers/docs/proto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err="1">
                <a:cs typeface="Calibri Light"/>
              </a:rPr>
              <a:t>gRPC</a:t>
            </a:r>
            <a:r>
              <a:rPr lang="en-US">
                <a:cs typeface="Calibri Light"/>
              </a:rPr>
              <a:t>: A framework that keeps giving and giving and giving...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889C-AFD2-4A24-B1B5-6F32E1D58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cs typeface="Calibri Light"/>
              </a:rPr>
              <a:t>Codegen</a:t>
            </a:r>
            <a:r>
              <a:rPr lang="en-US">
                <a:cs typeface="Calibri Light"/>
              </a:rPr>
              <a:t> CENTRIC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A50F-ABCC-40EB-814B-07BAF55B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44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Bring me a </a:t>
            </a:r>
            <a:r>
              <a:rPr lang="en-US" err="1">
                <a:ea typeface="+mn-lt"/>
                <a:cs typeface="+mn-lt"/>
              </a:rPr>
              <a:t>stubbery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strike="sngStrike">
                <a:ea typeface="+mn-lt"/>
                <a:cs typeface="+mn-lt"/>
              </a:rPr>
              <a:t>shrubbery</a:t>
            </a:r>
            <a:r>
              <a:rPr lang="en-US">
                <a:ea typeface="+mn-lt"/>
                <a:cs typeface="+mn-lt"/>
              </a:rPr>
              <a:t>. One that looks nice...And not too expensive.</a:t>
            </a:r>
            <a:endParaRPr lang="en-US"/>
          </a:p>
        </p:txBody>
      </p:sp>
      <p:pic>
        <p:nvPicPr>
          <p:cNvPr id="4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C9AE4B06-50B7-4E85-8A65-7B327CF30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15" y="2782738"/>
            <a:ext cx="4637057" cy="310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2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iagram&#10;&#10;Description automatically generated">
            <a:extLst>
              <a:ext uri="{FF2B5EF4-FFF2-40B4-BE49-F238E27FC236}">
                <a16:creationId xmlns:a16="http://schemas.microsoft.com/office/drawing/2014/main" id="{2A524D78-CFA9-4B7A-81F3-CD457F9E0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570" y="859655"/>
            <a:ext cx="8681048" cy="535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C8FAA8C-4734-4A26-AADE-E8882453D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80" y="1079021"/>
            <a:ext cx="2733675" cy="4038600"/>
          </a:xfrm>
          <a:prstGeom prst="rect">
            <a:avLst/>
          </a:prstGeom>
        </p:spPr>
      </p:pic>
      <p:pic>
        <p:nvPicPr>
          <p:cNvPr id="3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88EBEA5-7B73-4CA5-8C13-0B0189517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362" y="2177690"/>
            <a:ext cx="6826369" cy="161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85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F488-EEAB-46C2-8962-6AF83F74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Idiomatic client side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D5DB1C-9245-4D8B-BAEF-3707F3D29495}"/>
              </a:ext>
            </a:extLst>
          </p:cNvPr>
          <p:cNvSpPr txBox="1"/>
          <p:nvPr/>
        </p:nvSpPr>
        <p:spPr>
          <a:xfrm>
            <a:off x="1902255" y="2783064"/>
            <a:ext cx="71570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using var channel = </a:t>
            </a:r>
            <a:r>
              <a:rPr lang="en-US" err="1">
                <a:ea typeface="+mn-lt"/>
                <a:cs typeface="+mn-lt"/>
              </a:rPr>
              <a:t>GrpcChannel.ForAddress</a:t>
            </a:r>
            <a:r>
              <a:rPr lang="en-US">
                <a:ea typeface="+mn-lt"/>
                <a:cs typeface="+mn-lt"/>
              </a:rPr>
              <a:t>("https://localhost:5001");</a:t>
            </a:r>
          </a:p>
          <a:p>
            <a:r>
              <a:rPr lang="en-US">
                <a:ea typeface="+mn-lt"/>
                <a:cs typeface="+mn-lt"/>
              </a:rPr>
              <a:t>var client = new </a:t>
            </a:r>
            <a:r>
              <a:rPr lang="en-US" err="1">
                <a:ea typeface="+mn-lt"/>
                <a:cs typeface="+mn-lt"/>
              </a:rPr>
              <a:t>Counter.CounterClient</a:t>
            </a:r>
            <a:r>
              <a:rPr lang="en-US">
                <a:ea typeface="+mn-lt"/>
                <a:cs typeface="+mn-lt"/>
              </a:rPr>
              <a:t>(channel);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04F51-1BE1-4AF8-9DAC-929FC45BC23E}"/>
              </a:ext>
            </a:extLst>
          </p:cNvPr>
          <p:cNvSpPr txBox="1"/>
          <p:nvPr/>
        </p:nvSpPr>
        <p:spPr>
          <a:xfrm>
            <a:off x="1791419" y="3430438"/>
            <a:ext cx="694138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406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F113-0A2D-4EE6-AE68-216DE15C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Idiomatic client side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6497D-42D5-4E86-B947-17B50EAAE106}"/>
              </a:ext>
            </a:extLst>
          </p:cNvPr>
          <p:cNvSpPr txBox="1"/>
          <p:nvPr/>
        </p:nvSpPr>
        <p:spPr>
          <a:xfrm>
            <a:off x="1911927" y="2694709"/>
            <a:ext cx="74676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Segoe UI"/>
              </a:rPr>
              <a:t>private static async Task UnaryCallExample(Counter.CounterClient client)​</a:t>
            </a:r>
          </a:p>
          <a:p>
            <a:r>
              <a:rPr lang="en-US">
                <a:cs typeface="Segoe UI"/>
              </a:rPr>
              <a:t> {​</a:t>
            </a:r>
          </a:p>
          <a:p>
            <a:r>
              <a:rPr lang="en-US">
                <a:cs typeface="Segoe UI"/>
              </a:rPr>
              <a:t>     var reply = await client.IncrementCountAsync(new Empty());​</a:t>
            </a:r>
          </a:p>
          <a:p>
            <a:r>
              <a:rPr lang="en-US">
                <a:cs typeface="Segoe UI"/>
              </a:rPr>
              <a:t>     Console.WriteLine("Count: " + reply.Count);​</a:t>
            </a:r>
          </a:p>
          <a:p>
            <a:r>
              <a:rPr lang="en-US">
                <a:cs typeface="Segoe UI"/>
              </a:rPr>
              <a:t> 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70FD2-D06D-4BA7-A154-D70EB2E4ACE6}"/>
              </a:ext>
            </a:extLst>
          </p:cNvPr>
          <p:cNvSpPr txBox="1"/>
          <p:nvPr/>
        </p:nvSpPr>
        <p:spPr>
          <a:xfrm>
            <a:off x="4849091" y="5708073"/>
            <a:ext cx="6622472" cy="3691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rpc IncrementCount (google.protobuf.Empty) returns (CounterReply);</a:t>
            </a:r>
            <a:r>
              <a:rPr lang="en-GB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769847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D77D-C798-4788-B784-A0BE4A47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Client side streaming to server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8BD6A-75C5-4196-BB2F-B0B2A88E700A}"/>
              </a:ext>
            </a:extLst>
          </p:cNvPr>
          <p:cNvSpPr txBox="1"/>
          <p:nvPr/>
        </p:nvSpPr>
        <p:spPr>
          <a:xfrm>
            <a:off x="986287" y="1892060"/>
            <a:ext cx="974497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private static async Task </a:t>
            </a:r>
            <a:r>
              <a:rPr lang="en-US" err="1"/>
              <a:t>ClientStreamingCallExample</a:t>
            </a:r>
            <a:r>
              <a:rPr lang="en-US"/>
              <a:t>(</a:t>
            </a:r>
            <a:r>
              <a:rPr lang="en-US" err="1"/>
              <a:t>Counter.CounterClient</a:t>
            </a:r>
            <a:r>
              <a:rPr lang="en-US"/>
              <a:t> client)</a:t>
            </a:r>
          </a:p>
          <a:p>
            <a:r>
              <a:rPr lang="en-US"/>
              <a:t>        {</a:t>
            </a:r>
          </a:p>
          <a:p>
            <a:r>
              <a:rPr lang="en-US"/>
              <a:t>            using var call = </a:t>
            </a:r>
            <a:r>
              <a:rPr lang="en-US" err="1"/>
              <a:t>client.AccumulateCount</a:t>
            </a:r>
            <a:r>
              <a:rPr lang="en-US"/>
              <a:t>();</a:t>
            </a:r>
          </a:p>
          <a:p>
            <a:r>
              <a:rPr lang="en-US"/>
              <a:t>            for (var </a:t>
            </a:r>
            <a:r>
              <a:rPr lang="en-US" err="1"/>
              <a:t>i</a:t>
            </a:r>
            <a:r>
              <a:rPr lang="en-US"/>
              <a:t> = 0; </a:t>
            </a:r>
            <a:r>
              <a:rPr lang="en-US" err="1"/>
              <a:t>i</a:t>
            </a:r>
            <a:r>
              <a:rPr lang="en-US"/>
              <a:t> &lt; 3; </a:t>
            </a:r>
            <a:r>
              <a:rPr lang="en-US" err="1"/>
              <a:t>i</a:t>
            </a:r>
            <a:r>
              <a:rPr lang="en-US"/>
              <a:t>++)</a:t>
            </a:r>
          </a:p>
          <a:p>
            <a:r>
              <a:rPr lang="en-US"/>
              <a:t>            {</a:t>
            </a:r>
          </a:p>
          <a:p>
            <a:r>
              <a:rPr lang="en-US"/>
              <a:t>                var count = </a:t>
            </a:r>
            <a:r>
              <a:rPr lang="en-US" err="1"/>
              <a:t>Random.Next</a:t>
            </a:r>
            <a:r>
              <a:rPr lang="en-US"/>
              <a:t>(5);</a:t>
            </a:r>
          </a:p>
          <a:p>
            <a:r>
              <a:rPr lang="en-US"/>
              <a:t>                await </a:t>
            </a:r>
            <a:r>
              <a:rPr lang="en-US" err="1"/>
              <a:t>call.RequestStream.WriteAsync</a:t>
            </a:r>
            <a:r>
              <a:rPr lang="en-US"/>
              <a:t>(new </a:t>
            </a:r>
            <a:r>
              <a:rPr lang="en-US" err="1"/>
              <a:t>CounterRequest</a:t>
            </a:r>
            <a:r>
              <a:rPr lang="en-US"/>
              <a:t> { Count = count });</a:t>
            </a:r>
          </a:p>
          <a:p>
            <a:r>
              <a:rPr lang="en-US"/>
              <a:t>            }</a:t>
            </a:r>
          </a:p>
          <a:p>
            <a:endParaRPr lang="en-US"/>
          </a:p>
          <a:p>
            <a:r>
              <a:rPr lang="en-US"/>
              <a:t>            await </a:t>
            </a:r>
            <a:r>
              <a:rPr lang="en-US" err="1"/>
              <a:t>call.RequestStream.CompleteAsync</a:t>
            </a:r>
            <a:r>
              <a:rPr lang="en-US"/>
              <a:t>();</a:t>
            </a:r>
          </a:p>
          <a:p>
            <a:endParaRPr lang="en-US"/>
          </a:p>
          <a:p>
            <a:r>
              <a:rPr lang="en-US"/>
              <a:t>            var response = await call;</a:t>
            </a:r>
          </a:p>
          <a:p>
            <a:r>
              <a:rPr lang="en-US"/>
              <a:t>            </a:t>
            </a:r>
            <a:r>
              <a:rPr lang="en-US" err="1"/>
              <a:t>Console.WriteLine</a:t>
            </a:r>
            <a:r>
              <a:rPr lang="en-US"/>
              <a:t>($"Count: {</a:t>
            </a:r>
            <a:r>
              <a:rPr lang="en-US" err="1"/>
              <a:t>response.Count</a:t>
            </a:r>
            <a:r>
              <a:rPr lang="en-US"/>
              <a:t>}");</a:t>
            </a:r>
          </a:p>
          <a:p>
            <a:r>
              <a:rPr lang="en-US"/>
              <a:t>       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AC2563-0A09-46C9-8F41-00F416C56AED}"/>
              </a:ext>
            </a:extLst>
          </p:cNvPr>
          <p:cNvSpPr txBox="1"/>
          <p:nvPr/>
        </p:nvSpPr>
        <p:spPr>
          <a:xfrm>
            <a:off x="5361007" y="6238754"/>
            <a:ext cx="655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rpc AccumulateCount (stream CounterRequest) returns (CounterReply);​</a:t>
            </a:r>
          </a:p>
        </p:txBody>
      </p:sp>
    </p:spTree>
    <p:extLst>
      <p:ext uri="{BB962C8B-B14F-4D97-AF65-F5344CB8AC3E}">
        <p14:creationId xmlns:p14="http://schemas.microsoft.com/office/powerpoint/2010/main" val="2817578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6BD3-988A-4B59-9582-99020667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Client side HANDLES streaming from server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E3B0E-1A88-47CC-B8CC-B10DDA1FA066}"/>
              </a:ext>
            </a:extLst>
          </p:cNvPr>
          <p:cNvSpPr txBox="1"/>
          <p:nvPr/>
        </p:nvSpPr>
        <p:spPr>
          <a:xfrm>
            <a:off x="1302589" y="2064589"/>
            <a:ext cx="909799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private static async Task </a:t>
            </a:r>
            <a:r>
              <a:rPr lang="en-US" err="1"/>
              <a:t>ServerStreamingCallExample</a:t>
            </a:r>
            <a:r>
              <a:rPr lang="en-US"/>
              <a:t>(</a:t>
            </a:r>
            <a:r>
              <a:rPr lang="en-US" err="1"/>
              <a:t>Counter.CounterClient</a:t>
            </a:r>
            <a:r>
              <a:rPr lang="en-US"/>
              <a:t> client)</a:t>
            </a:r>
          </a:p>
          <a:p>
            <a:r>
              <a:rPr lang="en-US"/>
              <a:t>{</a:t>
            </a:r>
            <a:endParaRPr lang="en-US">
              <a:cs typeface="Calibri"/>
            </a:endParaRPr>
          </a:p>
          <a:p>
            <a:r>
              <a:rPr lang="en-US"/>
              <a:t>    using var call = </a:t>
            </a:r>
            <a:r>
              <a:rPr lang="en-US" err="1"/>
              <a:t>client.Countdown</a:t>
            </a:r>
            <a:r>
              <a:rPr lang="en-US"/>
              <a:t>(new Empty());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     await foreach (var message in </a:t>
            </a:r>
            <a:r>
              <a:rPr lang="en-US" err="1"/>
              <a:t>call.ResponseStream.ReadAllAsync</a:t>
            </a:r>
            <a:r>
              <a:rPr lang="en-US"/>
              <a:t>())</a:t>
            </a:r>
            <a:endParaRPr lang="en-US">
              <a:cs typeface="Calibri"/>
            </a:endParaRPr>
          </a:p>
          <a:p>
            <a:r>
              <a:rPr lang="en-US"/>
              <a:t>    {</a:t>
            </a:r>
            <a:endParaRPr lang="en-US">
              <a:cs typeface="Calibri"/>
            </a:endParaRPr>
          </a:p>
          <a:p>
            <a:r>
              <a:rPr lang="en-US"/>
              <a:t>        </a:t>
            </a:r>
            <a:r>
              <a:rPr lang="en-US" err="1"/>
              <a:t>Console.WriteLine</a:t>
            </a:r>
            <a:r>
              <a:rPr lang="en-US"/>
              <a:t>($"Countdown: {</a:t>
            </a:r>
            <a:r>
              <a:rPr lang="en-US" err="1"/>
              <a:t>message.Count</a:t>
            </a:r>
            <a:r>
              <a:rPr lang="en-US"/>
              <a:t>}");</a:t>
            </a:r>
          </a:p>
          <a:p>
            <a:r>
              <a:rPr lang="en-US"/>
              <a:t>    }</a:t>
            </a:r>
            <a:endParaRPr lang="en-US">
              <a:cs typeface="Calibri"/>
            </a:endParaRPr>
          </a:p>
          <a:p>
            <a:r>
              <a:rPr lang="en-US"/>
              <a:t>}</a:t>
            </a: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F91DB6-0489-41F1-9050-304D5A3927EA}"/>
              </a:ext>
            </a:extLst>
          </p:cNvPr>
          <p:cNvSpPr txBox="1"/>
          <p:nvPr/>
        </p:nvSpPr>
        <p:spPr>
          <a:xfrm>
            <a:off x="4898021" y="6248400"/>
            <a:ext cx="69679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rpc Countdown (google.protobuf.Empty) returns (stream CounterReply);​</a:t>
            </a:r>
          </a:p>
        </p:txBody>
      </p:sp>
    </p:spTree>
    <p:extLst>
      <p:ext uri="{BB962C8B-B14F-4D97-AF65-F5344CB8AC3E}">
        <p14:creationId xmlns:p14="http://schemas.microsoft.com/office/powerpoint/2010/main" val="3031938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165EF-936A-4A9A-BCCC-2E48C057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Server side stub supported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99B652-B808-42BB-BA91-620E445AD8B0}"/>
              </a:ext>
            </a:extLst>
          </p:cNvPr>
          <p:cNvSpPr txBox="1"/>
          <p:nvPr/>
        </p:nvSpPr>
        <p:spPr>
          <a:xfrm>
            <a:off x="1288211" y="2294626"/>
            <a:ext cx="964433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public class CounterService : Counter.CounterBase</a:t>
            </a:r>
          </a:p>
          <a:p>
            <a:r>
              <a:rPr lang="en-US"/>
              <a:t>    {</a:t>
            </a:r>
          </a:p>
          <a:p>
            <a:r>
              <a:rPr lang="en-US"/>
              <a:t>        private readonly ILogger _logger;</a:t>
            </a:r>
          </a:p>
          <a:p>
            <a:r>
              <a:rPr lang="en-US"/>
              <a:t>        private readonly IncrementingCounter _counter;</a:t>
            </a:r>
          </a:p>
          <a:p>
            <a:endParaRPr lang="en-US"/>
          </a:p>
          <a:p>
            <a:r>
              <a:rPr lang="en-US"/>
              <a:t>        public CounterService(IncrementingCounter counter, ILoggerFactory loggerFactory)</a:t>
            </a:r>
          </a:p>
          <a:p>
            <a:r>
              <a:rPr lang="en-US"/>
              <a:t>        {</a:t>
            </a:r>
          </a:p>
          <a:p>
            <a:r>
              <a:rPr lang="en-US"/>
              <a:t>            _counter = counter;</a:t>
            </a:r>
          </a:p>
          <a:p>
            <a:r>
              <a:rPr lang="en-US"/>
              <a:t>            _logger = loggerFactory.CreateLogger&lt;CounterService&gt;();</a:t>
            </a:r>
          </a:p>
          <a:p>
            <a:r>
              <a:rPr lang="en-US"/>
              <a:t>        }</a:t>
            </a:r>
          </a:p>
        </p:txBody>
      </p:sp>
    </p:spTree>
    <p:extLst>
      <p:ext uri="{BB962C8B-B14F-4D97-AF65-F5344CB8AC3E}">
        <p14:creationId xmlns:p14="http://schemas.microsoft.com/office/powerpoint/2010/main" val="19546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7030-F906-4A9C-8066-1A208032A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Server side Unary calls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2DB498-61EF-4B12-A3CF-6F282484D576}"/>
              </a:ext>
            </a:extLst>
          </p:cNvPr>
          <p:cNvSpPr txBox="1"/>
          <p:nvPr/>
        </p:nvSpPr>
        <p:spPr>
          <a:xfrm>
            <a:off x="1193059" y="2499307"/>
            <a:ext cx="10018142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public override Task&lt;</a:t>
            </a:r>
            <a:r>
              <a:rPr lang="en-US" err="1"/>
              <a:t>CounterReply</a:t>
            </a:r>
            <a:r>
              <a:rPr lang="en-US"/>
              <a:t>&gt; </a:t>
            </a:r>
            <a:r>
              <a:rPr lang="en-US" err="1"/>
              <a:t>IncrementCount</a:t>
            </a:r>
            <a:r>
              <a:rPr lang="en-US"/>
              <a:t>(Empty request, </a:t>
            </a:r>
            <a:r>
              <a:rPr lang="en-US" err="1"/>
              <a:t>ServerCallContext</a:t>
            </a:r>
            <a:r>
              <a:rPr lang="en-US"/>
              <a:t> context)</a:t>
            </a:r>
          </a:p>
          <a:p>
            <a:r>
              <a:rPr lang="en-US"/>
              <a:t>{</a:t>
            </a:r>
          </a:p>
          <a:p>
            <a:r>
              <a:rPr lang="en-US"/>
              <a:t>    _</a:t>
            </a:r>
            <a:r>
              <a:rPr lang="en-US" err="1"/>
              <a:t>logger.LogInformation</a:t>
            </a:r>
            <a:r>
              <a:rPr lang="en-US"/>
              <a:t>("Incrementing count by 1");</a:t>
            </a:r>
          </a:p>
          <a:p>
            <a:r>
              <a:rPr lang="en-US"/>
              <a:t>    _</a:t>
            </a:r>
            <a:r>
              <a:rPr lang="en-US" err="1"/>
              <a:t>counter.Increment</a:t>
            </a:r>
            <a:r>
              <a:rPr lang="en-US"/>
              <a:t>(1);</a:t>
            </a:r>
          </a:p>
          <a:p>
            <a:endParaRPr lang="en-US"/>
          </a:p>
          <a:p>
            <a:r>
              <a:rPr lang="en-US"/>
              <a:t>    return </a:t>
            </a:r>
            <a:r>
              <a:rPr lang="en-US" err="1"/>
              <a:t>Task.FromResult</a:t>
            </a:r>
            <a:r>
              <a:rPr lang="en-US"/>
              <a:t>(new </a:t>
            </a:r>
            <a:r>
              <a:rPr lang="en-US" err="1"/>
              <a:t>CounterReply</a:t>
            </a:r>
            <a:r>
              <a:rPr lang="en-US"/>
              <a:t> { Count = _</a:t>
            </a:r>
            <a:r>
              <a:rPr lang="en-US" err="1"/>
              <a:t>counter.Count</a:t>
            </a:r>
            <a:r>
              <a:rPr lang="en-US"/>
              <a:t> });</a:t>
            </a:r>
          </a:p>
          <a:p>
            <a:r>
              <a:rPr lang="en-US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403CC0-6CB9-453B-AF05-14F8226056F2}"/>
              </a:ext>
            </a:extLst>
          </p:cNvPr>
          <p:cNvSpPr txBox="1"/>
          <p:nvPr/>
        </p:nvSpPr>
        <p:spPr>
          <a:xfrm>
            <a:off x="4876800" y="5957455"/>
            <a:ext cx="6705599" cy="3691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rpc IncrementCount (google.protobuf.Empty) returns (CounterReply);</a:t>
            </a:r>
            <a:r>
              <a:rPr lang="en-GB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541575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B587-2016-4FAF-9288-47D94891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84" y="1054121"/>
            <a:ext cx="9465131" cy="11841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Server side streaming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87D44-5BF1-4659-87DF-FD6A826453CA}"/>
              </a:ext>
            </a:extLst>
          </p:cNvPr>
          <p:cNvSpPr txBox="1"/>
          <p:nvPr/>
        </p:nvSpPr>
        <p:spPr>
          <a:xfrm>
            <a:off x="1274619" y="2406027"/>
            <a:ext cx="9964327" cy="32485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public override async Task&lt;</a:t>
            </a:r>
            <a:r>
              <a:rPr lang="en-US" err="1"/>
              <a:t>CounterReply</a:t>
            </a:r>
            <a:r>
              <a:rPr lang="en-US"/>
              <a:t>&gt; </a:t>
            </a:r>
            <a:r>
              <a:rPr lang="en-US" err="1"/>
              <a:t>AccumulateCount</a:t>
            </a:r>
            <a:r>
              <a:rPr lang="en-US"/>
              <a:t>(</a:t>
            </a:r>
            <a:br>
              <a:rPr lang="en-US"/>
            </a:br>
            <a:r>
              <a:rPr lang="en-US"/>
              <a:t>                 </a:t>
            </a:r>
            <a:r>
              <a:rPr lang="en-US" err="1"/>
              <a:t>IAsyncStreamReader</a:t>
            </a:r>
            <a:r>
              <a:rPr lang="en-US"/>
              <a:t>&lt;</a:t>
            </a:r>
            <a:r>
              <a:rPr lang="en-US" err="1"/>
              <a:t>CounterRequest</a:t>
            </a:r>
            <a:r>
              <a:rPr lang="en-US"/>
              <a:t>&gt; </a:t>
            </a:r>
            <a:r>
              <a:rPr lang="en-US" err="1"/>
              <a:t>requestStream</a:t>
            </a:r>
            <a:r>
              <a:rPr lang="en-US"/>
              <a:t>, </a:t>
            </a:r>
            <a:br>
              <a:rPr lang="en-US"/>
            </a:br>
            <a:r>
              <a:rPr lang="en-US"/>
              <a:t>                 </a:t>
            </a:r>
            <a:r>
              <a:rPr lang="en-US" err="1"/>
              <a:t>ServerCallContext</a:t>
            </a:r>
            <a:r>
              <a:rPr lang="en-US"/>
              <a:t> context)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    await foreach (var message in </a:t>
            </a:r>
            <a:r>
              <a:rPr lang="en-US" err="1"/>
              <a:t>requestStream.ReadAllAsync</a:t>
            </a:r>
            <a:r>
              <a:rPr lang="en-US"/>
              <a:t>())</a:t>
            </a:r>
            <a:br>
              <a:rPr lang="en-US"/>
            </a:br>
            <a:r>
              <a:rPr lang="en-US"/>
              <a:t>    {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        _</a:t>
            </a:r>
            <a:r>
              <a:rPr lang="en-US" err="1"/>
              <a:t>counter.Increment</a:t>
            </a:r>
            <a:r>
              <a:rPr lang="en-US"/>
              <a:t>(</a:t>
            </a:r>
            <a:r>
              <a:rPr lang="en-US" err="1"/>
              <a:t>message.Count</a:t>
            </a:r>
            <a:r>
              <a:rPr lang="en-US"/>
              <a:t>);</a:t>
            </a:r>
            <a:br>
              <a:rPr lang="en-US"/>
            </a:br>
            <a:r>
              <a:rPr lang="en-US"/>
              <a:t>    }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    return new </a:t>
            </a:r>
            <a:r>
              <a:rPr lang="en-US" err="1"/>
              <a:t>CounterReply</a:t>
            </a:r>
            <a:r>
              <a:rPr lang="en-US"/>
              <a:t> { Count = _</a:t>
            </a:r>
            <a:r>
              <a:rPr lang="en-US" err="1"/>
              <a:t>counter.Count</a:t>
            </a:r>
            <a:r>
              <a:rPr lang="en-US"/>
              <a:t> };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4B9BF-FD66-4B00-A23A-9E5C55E13139}"/>
              </a:ext>
            </a:extLst>
          </p:cNvPr>
          <p:cNvSpPr txBox="1"/>
          <p:nvPr/>
        </p:nvSpPr>
        <p:spPr>
          <a:xfrm>
            <a:off x="4959927" y="6144491"/>
            <a:ext cx="6719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rpc AccumulateCount (stream CounterRequest) returns (CounterReply);</a:t>
            </a:r>
            <a:r>
              <a:rPr lang="en-GB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2776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97298-A8D1-4C55-867A-981F46E2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an RPC?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5D38-3266-4AC0-9168-B57E16BE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/>
              <a:t>Think function call in your favorite language</a:t>
            </a:r>
          </a:p>
        </p:txBody>
      </p:sp>
    </p:spTree>
    <p:extLst>
      <p:ext uri="{BB962C8B-B14F-4D97-AF65-F5344CB8AC3E}">
        <p14:creationId xmlns:p14="http://schemas.microsoft.com/office/powerpoint/2010/main" val="1569764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B3F7-CE5B-49F0-9EC6-2FE2F3FA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Server side streaming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9682D3-EB25-48C6-9BD0-506B820FF81E}"/>
              </a:ext>
            </a:extLst>
          </p:cNvPr>
          <p:cNvSpPr txBox="1"/>
          <p:nvPr/>
        </p:nvSpPr>
        <p:spPr>
          <a:xfrm>
            <a:off x="1396957" y="2352920"/>
            <a:ext cx="728644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public override async Task Countdown(Empty request,</a:t>
            </a:r>
            <a:br>
              <a:rPr lang="en-US">
                <a:cs typeface="Calibri"/>
              </a:rPr>
            </a:br>
            <a:r>
              <a:rPr lang="en-US"/>
              <a:t>                   </a:t>
            </a:r>
            <a:r>
              <a:rPr lang="en-US" err="1"/>
              <a:t>IServerStreamWriter</a:t>
            </a:r>
            <a:r>
              <a:rPr lang="en-US"/>
              <a:t>&lt;</a:t>
            </a:r>
            <a:r>
              <a:rPr lang="en-US" err="1"/>
              <a:t>CounterReply</a:t>
            </a:r>
            <a:r>
              <a:rPr lang="en-US"/>
              <a:t>&gt; </a:t>
            </a:r>
            <a:r>
              <a:rPr lang="en-US" err="1"/>
              <a:t>responseStream</a:t>
            </a:r>
            <a:r>
              <a:rPr lang="en-US"/>
              <a:t>, </a:t>
            </a:r>
            <a:br>
              <a:rPr lang="en-US"/>
            </a:br>
            <a:r>
              <a:rPr lang="en-US"/>
              <a:t>                   </a:t>
            </a:r>
            <a:r>
              <a:rPr lang="en-US" err="1"/>
              <a:t>ServerCallContext</a:t>
            </a:r>
            <a:r>
              <a:rPr lang="en-US"/>
              <a:t> context)</a:t>
            </a:r>
          </a:p>
          <a:p>
            <a:r>
              <a:rPr lang="en-US"/>
              <a:t> {</a:t>
            </a:r>
            <a:endParaRPr lang="en-US">
              <a:cs typeface="Calibri"/>
            </a:endParaRPr>
          </a:p>
          <a:p>
            <a:r>
              <a:rPr lang="en-US"/>
              <a:t>     for (var </a:t>
            </a:r>
            <a:r>
              <a:rPr lang="en-US" err="1"/>
              <a:t>i</a:t>
            </a:r>
            <a:r>
              <a:rPr lang="en-US"/>
              <a:t> = _</a:t>
            </a:r>
            <a:r>
              <a:rPr lang="en-US" err="1"/>
              <a:t>counter.Count</a:t>
            </a:r>
            <a:r>
              <a:rPr lang="en-US"/>
              <a:t>; </a:t>
            </a:r>
            <a:r>
              <a:rPr lang="en-US" err="1"/>
              <a:t>i</a:t>
            </a:r>
            <a:r>
              <a:rPr lang="en-US"/>
              <a:t> &gt;= 0; </a:t>
            </a:r>
            <a:r>
              <a:rPr lang="en-US" err="1"/>
              <a:t>i</a:t>
            </a:r>
            <a:r>
              <a:rPr lang="en-US"/>
              <a:t>--)</a:t>
            </a:r>
            <a:endParaRPr lang="en-US">
              <a:cs typeface="Calibri"/>
            </a:endParaRPr>
          </a:p>
          <a:p>
            <a:r>
              <a:rPr lang="en-US"/>
              <a:t>     {</a:t>
            </a:r>
            <a:endParaRPr lang="en-US">
              <a:cs typeface="Calibri"/>
            </a:endParaRPr>
          </a:p>
          <a:p>
            <a:r>
              <a:rPr lang="en-US"/>
              <a:t>         await </a:t>
            </a:r>
            <a:r>
              <a:rPr lang="en-US" err="1"/>
              <a:t>responseStream.WriteAsync</a:t>
            </a:r>
            <a:r>
              <a:rPr lang="en-US"/>
              <a:t>(new </a:t>
            </a:r>
            <a:r>
              <a:rPr lang="en-US" err="1"/>
              <a:t>CounterReply</a:t>
            </a:r>
            <a:r>
              <a:rPr lang="en-US"/>
              <a:t> { Count = </a:t>
            </a:r>
            <a:r>
              <a:rPr lang="en-US" err="1"/>
              <a:t>i</a:t>
            </a:r>
            <a:r>
              <a:rPr lang="en-US"/>
              <a:t> });</a:t>
            </a:r>
            <a:endParaRPr lang="en-US">
              <a:cs typeface="Calibri"/>
            </a:endParaRPr>
          </a:p>
          <a:p>
            <a:r>
              <a:rPr lang="en-US"/>
              <a:t>         await </a:t>
            </a:r>
            <a:r>
              <a:rPr lang="en-US" err="1"/>
              <a:t>Task.Delay</a:t>
            </a:r>
            <a:r>
              <a:rPr lang="en-US"/>
              <a:t>(</a:t>
            </a:r>
            <a:r>
              <a:rPr lang="en-US" err="1"/>
              <a:t>TimeSpan.FromSeconds</a:t>
            </a:r>
            <a:r>
              <a:rPr lang="en-US"/>
              <a:t>(1));</a:t>
            </a:r>
            <a:endParaRPr lang="en-US">
              <a:cs typeface="Calibri"/>
            </a:endParaRPr>
          </a:p>
          <a:p>
            <a:r>
              <a:rPr lang="en-US"/>
              <a:t>     }</a:t>
            </a:r>
            <a:endParaRPr lang="en-US">
              <a:cs typeface="Calibri"/>
            </a:endParaRPr>
          </a:p>
          <a:p>
            <a:r>
              <a:rPr lang="en-US"/>
              <a:t> }</a:t>
            </a:r>
            <a:endParaRPr lang="en-US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421BB-3F4D-4654-8B43-D0FA10B6B668}"/>
              </a:ext>
            </a:extLst>
          </p:cNvPr>
          <p:cNvSpPr txBox="1"/>
          <p:nvPr/>
        </p:nvSpPr>
        <p:spPr>
          <a:xfrm>
            <a:off x="4876800" y="6220691"/>
            <a:ext cx="67748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rpc Countdown (google.protobuf.Empty) returns (stream CounterReply);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218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73AE-6EEE-4B0F-A3B1-53CE576FC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EFFICIENT Marshalling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0946-1493-4C58-AB42-1A371BBEB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Marshalled using </a:t>
            </a:r>
            <a:r>
              <a:rPr lang="en-US" err="1">
                <a:cs typeface="Calibri"/>
              </a:rPr>
              <a:t>protobuf</a:t>
            </a:r>
            <a:r>
              <a:rPr lang="en-US">
                <a:cs typeface="Calibri"/>
              </a:rPr>
              <a:t> which has a versioning story using tagged fields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Strings using UTF-8 (self-synchronizing, find rune by byte search)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</a:t>
            </a:r>
            <a:r>
              <a:rPr lang="en-US" sz="1000">
                <a:cs typeface="Calibri"/>
              </a:rPr>
              <a:t>                       0xxxxxxx, 110xxxxx 10xxxxxx, </a:t>
            </a:r>
            <a:r>
              <a:rPr lang="en-US" sz="1000">
                <a:ea typeface="+mn-lt"/>
                <a:cs typeface="+mn-lt"/>
              </a:rPr>
              <a:t>1110xxxx 10xxxxxx </a:t>
            </a:r>
            <a:r>
              <a:rPr lang="en-US" sz="1000" err="1">
                <a:latin typeface="TW Cen MT"/>
                <a:ea typeface="+mn-lt"/>
                <a:cs typeface="+mn-lt"/>
              </a:rPr>
              <a:t>10xxxxxx</a:t>
            </a:r>
            <a:r>
              <a:rPr lang="en-US" sz="1000">
                <a:latin typeface="TW Cen MT"/>
                <a:ea typeface="+mn-lt"/>
                <a:cs typeface="+mn-lt"/>
              </a:rPr>
              <a:t>,  11110xxxx 10xxxxxx </a:t>
            </a:r>
            <a:r>
              <a:rPr lang="en-US" sz="1000" err="1">
                <a:latin typeface="TW Cen MT"/>
                <a:ea typeface="+mn-lt"/>
                <a:cs typeface="+mn-lt"/>
              </a:rPr>
              <a:t>10xxxxxx</a:t>
            </a:r>
            <a:r>
              <a:rPr lang="en-US" sz="1000">
                <a:latin typeface="TW Cen MT"/>
                <a:ea typeface="+mn-lt"/>
                <a:cs typeface="+mn-lt"/>
              </a:rPr>
              <a:t> </a:t>
            </a:r>
            <a:r>
              <a:rPr lang="en-US" sz="1000" err="1">
                <a:latin typeface="TW Cen MT"/>
                <a:ea typeface="+mn-lt"/>
                <a:cs typeface="+mn-lt"/>
              </a:rPr>
              <a:t>10xxxxxx</a:t>
            </a:r>
            <a:endParaRPr lang="en-US" sz="1000" err="1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Numbers in two formats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7-bits per byte from the low end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zigzag encoding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Each item preceded by a byte (tag &lt;&lt; 3 | type)</a:t>
            </a:r>
          </a:p>
        </p:txBody>
      </p:sp>
    </p:spTree>
    <p:extLst>
      <p:ext uri="{BB962C8B-B14F-4D97-AF65-F5344CB8AC3E}">
        <p14:creationId xmlns:p14="http://schemas.microsoft.com/office/powerpoint/2010/main" val="3759506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2766D-9FB6-4D91-959F-0A1B843F2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Let's have a look at HTTP/2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33069-7E90-439B-9E6C-B68094DD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08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 Fiddler, which doesn't do HTTP/2</a:t>
            </a:r>
          </a:p>
          <a:p>
            <a:r>
              <a:rPr lang="en-US">
                <a:cs typeface="Calibri"/>
              </a:rPr>
              <a:t>Wireshark which cannot capture localhost on windows</a:t>
            </a:r>
          </a:p>
          <a:p>
            <a:r>
              <a:rPr lang="en-US">
                <a:cs typeface="Calibri"/>
              </a:rPr>
              <a:t>Modify to use a VM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062BC-B1B0-4B2B-AA5A-786AE340BA60}"/>
              </a:ext>
            </a:extLst>
          </p:cNvPr>
          <p:cNvSpPr txBox="1"/>
          <p:nvPr/>
        </p:nvSpPr>
        <p:spPr>
          <a:xfrm>
            <a:off x="2280249" y="3646098"/>
            <a:ext cx="8163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using var channel = GrpcChannel.ForAddress("http://192.168.254.119:55555");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16EABA-FD14-469E-9971-A6E0B62000AA}"/>
              </a:ext>
            </a:extLst>
          </p:cNvPr>
          <p:cNvSpPr txBox="1"/>
          <p:nvPr/>
        </p:nvSpPr>
        <p:spPr>
          <a:xfrm>
            <a:off x="1374475" y="4609381"/>
            <a:ext cx="74733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                .ConfigureWebHostDefaults(webBuilder =&gt;</a:t>
            </a:r>
          </a:p>
          <a:p>
            <a:r>
              <a:rPr lang="en-US"/>
              <a:t>                {</a:t>
            </a:r>
          </a:p>
          <a:p>
            <a:r>
              <a:rPr lang="en-US"/>
              <a:t>                    webBuilder.UseStartup&lt;Startup&gt;();</a:t>
            </a:r>
          </a:p>
          <a:p>
            <a:r>
              <a:rPr lang="en-US"/>
              <a:t>                    webBuilder.UseUrls("http://0.0.0.0:55555");</a:t>
            </a:r>
          </a:p>
          <a:p>
            <a:r>
              <a:rPr lang="en-US"/>
              <a:t>                });</a:t>
            </a:r>
          </a:p>
        </p:txBody>
      </p:sp>
    </p:spTree>
    <p:extLst>
      <p:ext uri="{BB962C8B-B14F-4D97-AF65-F5344CB8AC3E}">
        <p14:creationId xmlns:p14="http://schemas.microsoft.com/office/powerpoint/2010/main" val="2444925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5E12-9B22-445D-A5E1-424E7701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Set the protocol and proto paths</a:t>
            </a:r>
            <a:endParaRPr lang="en-US"/>
          </a:p>
        </p:txBody>
      </p:sp>
      <p:pic>
        <p:nvPicPr>
          <p:cNvPr id="3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649052B-6CBC-470A-985F-4158EA5AC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19" y="2556878"/>
            <a:ext cx="6193766" cy="1988658"/>
          </a:xfrm>
          <a:prstGeom prst="rect">
            <a:avLst/>
          </a:prstGeom>
        </p:spPr>
      </p:pic>
      <p:pic>
        <p:nvPicPr>
          <p:cNvPr id="4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6979251-F71B-4AAE-81FC-B118BAAC3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419" y="2551095"/>
            <a:ext cx="2743200" cy="210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65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EC1854-8895-43B2-AF54-DD0ED85A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36" y="496344"/>
            <a:ext cx="7631501" cy="590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88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83CF-1ED1-43B2-951D-A623C4CD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Other </a:t>
            </a:r>
            <a:r>
              <a:rPr lang="en-US" err="1">
                <a:cs typeface="Calibri Light"/>
              </a:rPr>
              <a:t>messagING</a:t>
            </a:r>
            <a:r>
              <a:rPr lang="en-US">
                <a:cs typeface="Calibri Light"/>
              </a:rPr>
              <a:t> features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E9333-6211-475E-AF79-B9E6C5512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Deadlines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 </a:t>
            </a:r>
            <a:r>
              <a:rPr lang="en-US">
                <a:ea typeface="+mn-lt"/>
                <a:cs typeface="Calibri"/>
              </a:rPr>
              <a:t>        </a:t>
            </a:r>
            <a:r>
              <a:rPr lang="en-US">
                <a:ea typeface="+mn-lt"/>
                <a:cs typeface="+mn-lt"/>
              </a:rPr>
              <a:t>var reply = await </a:t>
            </a:r>
            <a:r>
              <a:rPr lang="en-US" err="1">
                <a:ea typeface="+mn-lt"/>
                <a:cs typeface="+mn-lt"/>
              </a:rPr>
              <a:t>client.IncrementCountAsync</a:t>
            </a:r>
            <a:r>
              <a:rPr lang="en-US">
                <a:ea typeface="+mn-lt"/>
                <a:cs typeface="+mn-lt"/>
              </a:rPr>
              <a:t>(new Empty(),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                                 deadline: </a:t>
            </a:r>
            <a:r>
              <a:rPr lang="en-US" err="1">
                <a:ea typeface="+mn-lt"/>
                <a:cs typeface="+mn-lt"/>
              </a:rPr>
              <a:t>DateTime.UtcNow.AddMilliseconds</a:t>
            </a:r>
            <a:r>
              <a:rPr lang="en-US">
                <a:ea typeface="+mn-lt"/>
                <a:cs typeface="+mn-lt"/>
              </a:rPr>
              <a:t>(50));</a:t>
            </a:r>
            <a:br>
              <a:rPr lang="en-US"/>
            </a:b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Cancellation</a:t>
            </a:r>
          </a:p>
          <a:p>
            <a:r>
              <a:rPr lang="en-US">
                <a:cs typeface="Calibri"/>
              </a:rPr>
              <a:t>           </a:t>
            </a:r>
            <a:r>
              <a:rPr lang="en-US">
                <a:ea typeface="+mn-lt"/>
                <a:cs typeface="+mn-lt"/>
              </a:rPr>
              <a:t>client.AccumulateCount(cancellationToken: cts.Token);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  </a:t>
            </a:r>
            <a:r>
              <a:rPr lang="en-US">
                <a:ea typeface="+mn-lt"/>
                <a:cs typeface="+mn-lt"/>
              </a:rPr>
              <a:t>       if (</a:t>
            </a:r>
            <a:r>
              <a:rPr lang="en-US" err="1">
                <a:ea typeface="+mn-lt"/>
                <a:cs typeface="+mn-lt"/>
              </a:rPr>
              <a:t>context.CancellationToken.IsCancellationRequested</a:t>
            </a:r>
            <a:r>
              <a:rPr lang="en-US">
                <a:ea typeface="+mn-lt"/>
                <a:cs typeface="+mn-lt"/>
              </a:rPr>
              <a:t>)</a:t>
            </a:r>
            <a:br>
              <a:rPr lang="en-US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>
                <a:cs typeface="Calibri"/>
              </a:rPr>
              <a:t>Metadata</a:t>
            </a:r>
          </a:p>
          <a:p>
            <a:r>
              <a:rPr lang="en-US">
                <a:cs typeface="Calibri"/>
              </a:rPr>
              <a:t>      Extra information (think </a:t>
            </a:r>
            <a:r>
              <a:rPr lang="en-US" err="1">
                <a:cs typeface="Calibri"/>
              </a:rPr>
              <a:t>LogicalCallContext</a:t>
            </a:r>
            <a:r>
              <a:rPr lang="en-US">
                <a:cs typeface="Calibri"/>
              </a:rPr>
              <a:t>)</a:t>
            </a:r>
          </a:p>
          <a:p>
            <a:pPr marL="0" indent="0">
              <a:buNone/>
            </a:pP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1853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0B33-CA8D-4323-831B-CA81EBA9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Middleware (interceptors)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169F7-D53B-430A-94CB-FAC9F1BEF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4262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Client and Server side (for cross cutting concerns)</a:t>
            </a:r>
          </a:p>
          <a:p>
            <a:r>
              <a:rPr lang="en-US">
                <a:ea typeface="+mn-lt"/>
                <a:cs typeface="+mn-lt"/>
              </a:rPr>
              <a:t>Many predefined implementations for tracing or Prometheus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AD0CF-951E-4052-9BC3-753507B68EF6}"/>
              </a:ext>
            </a:extLst>
          </p:cNvPr>
          <p:cNvSpPr txBox="1"/>
          <p:nvPr/>
        </p:nvSpPr>
        <p:spPr>
          <a:xfrm>
            <a:off x="1261810" y="3024735"/>
            <a:ext cx="11024557" cy="28315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W Cen MT"/>
              </a:rPr>
              <a:t>public class </a:t>
            </a:r>
            <a:r>
              <a:rPr lang="en-US" sz="2000" err="1">
                <a:latin typeface="TW Cen MT"/>
              </a:rPr>
              <a:t>ClientLoggerInterceptor</a:t>
            </a:r>
            <a:r>
              <a:rPr lang="en-US" sz="2000">
                <a:latin typeface="TW Cen MT"/>
              </a:rPr>
              <a:t> : Interceptor</a:t>
            </a:r>
          </a:p>
          <a:p>
            <a:r>
              <a:rPr lang="en-US" sz="2000">
                <a:latin typeface="TW Cen MT"/>
              </a:rPr>
              <a:t>{</a:t>
            </a:r>
          </a:p>
          <a:p>
            <a:r>
              <a:rPr lang="en-US" sz="2000">
                <a:latin typeface="TW Cen MT"/>
              </a:rPr>
              <a:t>    public override </a:t>
            </a:r>
            <a:r>
              <a:rPr lang="en-US" sz="2000" err="1">
                <a:latin typeface="TW Cen MT"/>
              </a:rPr>
              <a:t>AsyncUnaryCall</a:t>
            </a:r>
            <a:r>
              <a:rPr lang="en-US" sz="2000">
                <a:latin typeface="TW Cen MT"/>
              </a:rPr>
              <a:t>&lt;</a:t>
            </a:r>
            <a:r>
              <a:rPr lang="en-US" sz="2000" err="1">
                <a:latin typeface="TW Cen MT"/>
              </a:rPr>
              <a:t>TResponse</a:t>
            </a:r>
            <a:r>
              <a:rPr lang="en-US" sz="2000">
                <a:latin typeface="TW Cen MT"/>
              </a:rPr>
              <a:t>&gt; </a:t>
            </a:r>
            <a:r>
              <a:rPr lang="en-US" sz="2000" err="1">
                <a:latin typeface="TW Cen MT"/>
              </a:rPr>
              <a:t>AsyncUnaryCall</a:t>
            </a:r>
            <a:r>
              <a:rPr lang="en-US" sz="2000">
                <a:latin typeface="TW Cen MT"/>
              </a:rPr>
              <a:t>&lt;</a:t>
            </a:r>
            <a:r>
              <a:rPr lang="en-US" sz="2000" err="1">
                <a:latin typeface="TW Cen MT"/>
              </a:rPr>
              <a:t>TRequest</a:t>
            </a:r>
            <a:r>
              <a:rPr lang="en-US" sz="2000">
                <a:latin typeface="TW Cen MT"/>
              </a:rPr>
              <a:t>, </a:t>
            </a:r>
            <a:r>
              <a:rPr lang="en-US" sz="2000" err="1">
                <a:latin typeface="TW Cen MT"/>
              </a:rPr>
              <a:t>TResponse</a:t>
            </a:r>
            <a:r>
              <a:rPr lang="en-US" sz="2000">
                <a:latin typeface="TW Cen MT"/>
              </a:rPr>
              <a:t>&gt;(</a:t>
            </a:r>
          </a:p>
          <a:p>
            <a:r>
              <a:rPr lang="en-US" sz="2000">
                <a:latin typeface="TW Cen MT"/>
              </a:rPr>
              <a:t>        </a:t>
            </a:r>
            <a:r>
              <a:rPr lang="en-US" sz="2000" err="1">
                <a:latin typeface="TW Cen MT"/>
              </a:rPr>
              <a:t>TRequest</a:t>
            </a:r>
            <a:r>
              <a:rPr lang="en-US" sz="2000">
                <a:latin typeface="TW Cen MT"/>
              </a:rPr>
              <a:t> request,</a:t>
            </a:r>
          </a:p>
          <a:p>
            <a:r>
              <a:rPr lang="en-US" sz="2000">
                <a:latin typeface="TW Cen MT"/>
              </a:rPr>
              <a:t>        </a:t>
            </a:r>
            <a:r>
              <a:rPr lang="en-US" sz="2000" err="1">
                <a:latin typeface="TW Cen MT"/>
              </a:rPr>
              <a:t>ClientInterceptorContext</a:t>
            </a:r>
            <a:r>
              <a:rPr lang="en-US" sz="2000">
                <a:latin typeface="TW Cen MT"/>
              </a:rPr>
              <a:t>&lt;</a:t>
            </a:r>
            <a:r>
              <a:rPr lang="en-US" sz="2000" err="1">
                <a:latin typeface="TW Cen MT"/>
              </a:rPr>
              <a:t>TRequest</a:t>
            </a:r>
            <a:r>
              <a:rPr lang="en-US" sz="2000">
                <a:latin typeface="TW Cen MT"/>
              </a:rPr>
              <a:t>, </a:t>
            </a:r>
            <a:r>
              <a:rPr lang="en-US" sz="2000" err="1">
                <a:latin typeface="TW Cen MT"/>
              </a:rPr>
              <a:t>TResponse</a:t>
            </a:r>
            <a:r>
              <a:rPr lang="en-US" sz="2000">
                <a:latin typeface="TW Cen MT"/>
              </a:rPr>
              <a:t>&gt; context,</a:t>
            </a:r>
          </a:p>
          <a:p>
            <a:r>
              <a:rPr lang="en-US" sz="2000">
                <a:latin typeface="TW Cen MT"/>
              </a:rPr>
              <a:t>        </a:t>
            </a:r>
            <a:r>
              <a:rPr lang="en-US" sz="2000" err="1">
                <a:latin typeface="TW Cen MT"/>
              </a:rPr>
              <a:t>AsyncUnaryCallContinuation</a:t>
            </a:r>
            <a:r>
              <a:rPr lang="en-US" sz="2000">
                <a:latin typeface="TW Cen MT"/>
              </a:rPr>
              <a:t>&lt;</a:t>
            </a:r>
            <a:r>
              <a:rPr lang="en-US" sz="2000" err="1">
                <a:latin typeface="TW Cen MT"/>
              </a:rPr>
              <a:t>TRequest</a:t>
            </a:r>
            <a:r>
              <a:rPr lang="en-US" sz="2000">
                <a:latin typeface="TW Cen MT"/>
              </a:rPr>
              <a:t>, </a:t>
            </a:r>
            <a:r>
              <a:rPr lang="en-US" sz="2000" err="1">
                <a:latin typeface="TW Cen MT"/>
              </a:rPr>
              <a:t>TResponse</a:t>
            </a:r>
            <a:r>
              <a:rPr lang="en-US" sz="2000">
                <a:latin typeface="TW Cen MT"/>
              </a:rPr>
              <a:t>&gt; continuation)</a:t>
            </a:r>
          </a:p>
          <a:p>
            <a:r>
              <a:rPr lang="en-US" sz="2000">
                <a:latin typeface="TW Cen MT"/>
              </a:rPr>
              <a:t>    {</a:t>
            </a:r>
          </a:p>
          <a:p>
            <a:r>
              <a:rPr lang="en-US" sz="2000">
                <a:latin typeface="TW Cen MT"/>
              </a:rPr>
              <a:t>                 …...................</a:t>
            </a:r>
          </a:p>
          <a:p>
            <a:endParaRPr lang="en-US">
              <a:solidFill>
                <a:srgbClr val="D4D4D4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10105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739F-9A71-4AF0-94C1-1B2CA5182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Microsoft Client Extensions And Limitations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327E-0D6D-4AB8-A44E-32F90C53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6680"/>
            <a:ext cx="10515600" cy="2467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Retry and Hedging policies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- </a:t>
            </a:r>
            <a:r>
              <a:rPr lang="en-US">
                <a:ea typeface="+mn-lt"/>
                <a:cs typeface="+mn-lt"/>
                <a:hlinkClick r:id="rId2"/>
              </a:rPr>
              <a:t>https://docs.microsoft.com/en-us/aspnet/core/grpc/retries?view=aspnetcore-5.0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Limited Exception policy based on status codes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  - </a:t>
            </a:r>
            <a:r>
              <a:rPr lang="en-US">
                <a:ea typeface="+mn-lt"/>
                <a:cs typeface="+mn-lt"/>
                <a:hlinkClick r:id="rId3"/>
              </a:rPr>
              <a:t>https://docs.microsoft.com/en-us/dotnet/architecture/grpc-for-wcf-developers/error-handling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1B531-8F25-4960-93DD-0636669923B9}"/>
              </a:ext>
            </a:extLst>
          </p:cNvPr>
          <p:cNvSpPr txBox="1"/>
          <p:nvPr/>
        </p:nvSpPr>
        <p:spPr>
          <a:xfrm>
            <a:off x="1281155" y="5032074"/>
            <a:ext cx="1040633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throw new </a:t>
            </a:r>
            <a:r>
              <a:rPr lang="en-US" sz="2000" err="1"/>
              <a:t>RpcException</a:t>
            </a:r>
            <a:r>
              <a:rPr lang="en-US" sz="2000"/>
              <a:t>(new Status(</a:t>
            </a:r>
            <a:r>
              <a:rPr lang="en-US" sz="2000" err="1"/>
              <a:t>StatusCode.PermissionDenied</a:t>
            </a:r>
            <a:r>
              <a:rPr lang="en-US" sz="2000"/>
              <a:t>, "Permission denied"), metadata);</a:t>
            </a:r>
          </a:p>
        </p:txBody>
      </p:sp>
    </p:spTree>
    <p:extLst>
      <p:ext uri="{BB962C8B-B14F-4D97-AF65-F5344CB8AC3E}">
        <p14:creationId xmlns:p14="http://schemas.microsoft.com/office/powerpoint/2010/main" val="32261894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E08F-EB97-499E-A02C-129987BE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But I WANT REST as well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FAC8-C826-42A3-8515-314322824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Various transcoding proxies that will handle this (Envoy)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And Microsoft have an experiment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- </a:t>
            </a:r>
            <a:r>
              <a:rPr lang="en-US">
                <a:cs typeface="Calibri"/>
                <a:hlinkClick r:id="rId2"/>
              </a:rPr>
              <a:t>https://docs.microsoft.com/en-us/aspnet/core/grpc/httpapi?view=aspnetcore-5.0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5926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EF40-B18F-4CC5-A6BF-D110473F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But the Browser API fetch API isn't HTTP/2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AC73-D8EC-4A0B-AC22-960054DA4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Proxies again, where Microsoft have first class support for this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The client is </a:t>
            </a:r>
            <a:r>
              <a:rPr lang="en-US" err="1">
                <a:cs typeface="Calibri"/>
              </a:rPr>
              <a:t>codegen'd</a:t>
            </a:r>
            <a:r>
              <a:rPr lang="en-US">
                <a:cs typeface="Calibri"/>
              </a:rPr>
              <a:t> and can be called from your JavaScript</a:t>
            </a:r>
            <a:endParaRPr lang="en-US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>
                <a:cs typeface="Calibri"/>
              </a:rPr>
              <a:t>See </a:t>
            </a:r>
            <a:r>
              <a:rPr lang="en-US">
                <a:ea typeface="+mn-lt"/>
                <a:cs typeface="+mn-lt"/>
                <a:hlinkClick r:id="rId2"/>
              </a:rPr>
              <a:t>https://docs.microsoft.com/en-us/aspnet/core/grpc/browser?view=aspnetcore-5.0</a:t>
            </a: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7600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C6D8-13D7-4222-8FEA-248A38356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Long heritage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4424-BE02-4359-BDAF-F56A44F1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Sun RPC in 1980s (ONC)</a:t>
            </a:r>
          </a:p>
          <a:p>
            <a:r>
              <a:rPr lang="en-US">
                <a:cs typeface="Calibri"/>
              </a:rPr>
              <a:t>CORBA in 1990s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- object based and location transparent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- </a:t>
            </a:r>
            <a:r>
              <a:rPr lang="en-US">
                <a:cs typeface="Calibri"/>
                <a:hlinkClick r:id="rId2"/>
              </a:rPr>
              <a:t>including languages like Dylan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Stubby and Thrift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- Google and Facebook</a:t>
            </a:r>
          </a:p>
        </p:txBody>
      </p:sp>
    </p:spTree>
    <p:extLst>
      <p:ext uri="{BB962C8B-B14F-4D97-AF65-F5344CB8AC3E}">
        <p14:creationId xmlns:p14="http://schemas.microsoft.com/office/powerpoint/2010/main" val="225612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36DDC-386F-4051-B6F2-39AB19F9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Extra notes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4B92-E26A-43D6-9114-80FD07A17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Standardize interfaces like health checking - </a:t>
            </a:r>
            <a:r>
              <a:rPr lang="en-US">
                <a:ea typeface="+mn-lt"/>
                <a:cs typeface="+mn-lt"/>
                <a:hlinkClick r:id="rId2"/>
              </a:rPr>
              <a:t>https://github.com/grpc/grpc-proto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Versioning 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- </a:t>
            </a:r>
            <a:r>
              <a:rPr lang="en-US">
                <a:ea typeface="+mn-lt"/>
                <a:cs typeface="+mn-lt"/>
                <a:hlinkClick r:id="rId3"/>
              </a:rPr>
              <a:t>https://docs.microsoft.com/en-us/aspnet/core/grpc/versioning?view=aspnetcore-5.0</a:t>
            </a:r>
          </a:p>
          <a:p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8699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A0E7A-B43A-456A-9D71-7DA12013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GRPC?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173B9-8B9D-44FC-A221-7E1358183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Efficient in terms of message size</a:t>
            </a:r>
          </a:p>
          <a:p>
            <a:r>
              <a:rPr lang="en-US">
                <a:cs typeface="Calibri"/>
              </a:rPr>
              <a:t>Contract first</a:t>
            </a:r>
          </a:p>
          <a:p>
            <a:r>
              <a:rPr lang="en-US">
                <a:cs typeface="Calibri"/>
              </a:rPr>
              <a:t>Strongly typed</a:t>
            </a:r>
          </a:p>
          <a:p>
            <a:r>
              <a:rPr lang="en-US">
                <a:cs typeface="Calibri"/>
              </a:rPr>
              <a:t>Polyglot</a:t>
            </a:r>
          </a:p>
          <a:p>
            <a:r>
              <a:rPr lang="en-US">
                <a:cs typeface="Calibri"/>
              </a:rPr>
              <a:t>Duplex streaming</a:t>
            </a:r>
          </a:p>
          <a:p>
            <a:r>
              <a:rPr lang="en-US">
                <a:cs typeface="Calibri"/>
              </a:rPr>
              <a:t>Commodity features</a:t>
            </a:r>
          </a:p>
          <a:p>
            <a:r>
              <a:rPr lang="en-US">
                <a:cs typeface="Calibri"/>
              </a:rPr>
              <a:t>Cloud native friendly</a:t>
            </a:r>
          </a:p>
          <a:p>
            <a:r>
              <a:rPr lang="en-US">
                <a:cs typeface="Calibri"/>
              </a:rPr>
              <a:t>Mature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2" descr="A picture containing text, bird, aquatic bird, duck&#10;&#10;Description automatically generated">
            <a:extLst>
              <a:ext uri="{FF2B5EF4-FFF2-40B4-BE49-F238E27FC236}">
                <a16:creationId xmlns:a16="http://schemas.microsoft.com/office/drawing/2014/main" id="{D16E4191-7227-4EE0-BEDD-7B3C4640D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1014" y="2017431"/>
            <a:ext cx="1900715" cy="246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99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B86D9-F909-4CFA-B32E-1DB1D604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Why not </a:t>
            </a:r>
            <a:r>
              <a:rPr lang="en-US" err="1">
                <a:cs typeface="Calibri Light"/>
              </a:rPr>
              <a:t>gRPC</a:t>
            </a:r>
            <a:r>
              <a:rPr lang="en-US">
                <a:cs typeface="Calibri Light"/>
              </a:rPr>
              <a:t>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75B5-261D-4CAF-8482-C8B50ECA0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Not suitable for external facing services </a:t>
            </a:r>
          </a:p>
          <a:p>
            <a:r>
              <a:rPr lang="en-US">
                <a:cs typeface="Calibri"/>
              </a:rPr>
              <a:t>Drastic service definition changes are hard </a:t>
            </a:r>
          </a:p>
          <a:p>
            <a:r>
              <a:rPr lang="en-US">
                <a:cs typeface="Calibri"/>
              </a:rPr>
              <a:t>Small Ecosystem</a:t>
            </a:r>
          </a:p>
        </p:txBody>
      </p:sp>
    </p:spTree>
    <p:extLst>
      <p:ext uri="{BB962C8B-B14F-4D97-AF65-F5344CB8AC3E}">
        <p14:creationId xmlns:p14="http://schemas.microsoft.com/office/powerpoint/2010/main" val="130242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8433-C4DC-4FB8-9653-317B70FD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Start at the beginning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A3A85-7F98-4850-B346-D4C9C2617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We'll look through the standard counter example </a:t>
            </a:r>
            <a:br>
              <a:rPr lang="en-US">
                <a:cs typeface="Calibri"/>
              </a:rPr>
            </a:br>
            <a:br>
              <a:rPr lang="en-US">
                <a:cs typeface="+mn-lt"/>
              </a:rPr>
            </a:br>
            <a:r>
              <a:rPr lang="en-US">
                <a:ea typeface="+mn-lt"/>
                <a:cs typeface="+mn-lt"/>
                <a:hlinkClick r:id="rId2"/>
              </a:rPr>
              <a:t>https://github.com/grpc/grpc-dotnet/tree/master/examples/Counter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6794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226C70-CE95-4717-9674-A3C4C5777397}"/>
              </a:ext>
            </a:extLst>
          </p:cNvPr>
          <p:cNvSpPr txBox="1"/>
          <p:nvPr/>
        </p:nvSpPr>
        <p:spPr>
          <a:xfrm>
            <a:off x="713118" y="526211"/>
            <a:ext cx="10205048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syntax = "proto3";</a:t>
            </a:r>
          </a:p>
          <a:p>
            <a:r>
              <a:rPr lang="en-US"/>
              <a:t>import "google/</a:t>
            </a:r>
            <a:r>
              <a:rPr lang="en-US" err="1"/>
              <a:t>protobuf</a:t>
            </a:r>
            <a:r>
              <a:rPr lang="en-US"/>
              <a:t>/</a:t>
            </a:r>
            <a:r>
              <a:rPr lang="en-US" err="1"/>
              <a:t>empty.proto</a:t>
            </a:r>
            <a:r>
              <a:rPr lang="en-US"/>
              <a:t>";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package count;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service Counter {</a:t>
            </a:r>
            <a:endParaRPr lang="en-US">
              <a:cs typeface="Calibri"/>
            </a:endParaRPr>
          </a:p>
          <a:p>
            <a:r>
              <a:rPr lang="en-US"/>
              <a:t>  </a:t>
            </a:r>
            <a:r>
              <a:rPr lang="en-US" err="1"/>
              <a:t>rpc</a:t>
            </a:r>
            <a:r>
              <a:rPr lang="en-US"/>
              <a:t> </a:t>
            </a:r>
            <a:r>
              <a:rPr lang="en-US" err="1"/>
              <a:t>IncrementCount</a:t>
            </a:r>
            <a:r>
              <a:rPr lang="en-US"/>
              <a:t> (</a:t>
            </a:r>
            <a:r>
              <a:rPr lang="en-US" err="1"/>
              <a:t>google.protobuf.Empty</a:t>
            </a:r>
            <a:r>
              <a:rPr lang="en-US"/>
              <a:t>) returns (</a:t>
            </a:r>
            <a:r>
              <a:rPr lang="en-US" err="1"/>
              <a:t>CounterReply</a:t>
            </a:r>
            <a:r>
              <a:rPr lang="en-US"/>
              <a:t>);</a:t>
            </a:r>
            <a:endParaRPr lang="en-US">
              <a:cs typeface="Calibri"/>
            </a:endParaRPr>
          </a:p>
          <a:p>
            <a:r>
              <a:rPr lang="en-US"/>
              <a:t>  </a:t>
            </a:r>
            <a:r>
              <a:rPr lang="en-US" err="1"/>
              <a:t>rpc</a:t>
            </a:r>
            <a:r>
              <a:rPr lang="en-US"/>
              <a:t> </a:t>
            </a:r>
            <a:r>
              <a:rPr lang="en-US" err="1"/>
              <a:t>AccumulateCount</a:t>
            </a:r>
            <a:r>
              <a:rPr lang="en-US"/>
              <a:t> (stream </a:t>
            </a:r>
            <a:r>
              <a:rPr lang="en-US" err="1"/>
              <a:t>CounterRequest</a:t>
            </a:r>
            <a:r>
              <a:rPr lang="en-US"/>
              <a:t>) returns (</a:t>
            </a:r>
            <a:r>
              <a:rPr lang="en-US" err="1"/>
              <a:t>CounterReply</a:t>
            </a:r>
            <a:r>
              <a:rPr lang="en-US"/>
              <a:t>);</a:t>
            </a:r>
            <a:endParaRPr lang="en-US">
              <a:cs typeface="Calibri"/>
            </a:endParaRPr>
          </a:p>
          <a:p>
            <a:r>
              <a:rPr lang="en-US"/>
              <a:t>  </a:t>
            </a:r>
            <a:r>
              <a:rPr lang="en-US" err="1"/>
              <a:t>rpc</a:t>
            </a:r>
            <a:r>
              <a:rPr lang="en-US"/>
              <a:t> Countdown (</a:t>
            </a:r>
            <a:r>
              <a:rPr lang="en-US" err="1"/>
              <a:t>google.protobuf.Empty</a:t>
            </a:r>
            <a:r>
              <a:rPr lang="en-US"/>
              <a:t>) returns (stream </a:t>
            </a:r>
            <a:r>
              <a:rPr lang="en-US" err="1"/>
              <a:t>CounterReply</a:t>
            </a:r>
            <a:r>
              <a:rPr lang="en-US"/>
              <a:t>);</a:t>
            </a:r>
            <a:endParaRPr lang="en-US">
              <a:cs typeface="Calibri"/>
            </a:endParaRPr>
          </a:p>
          <a:p>
            <a:r>
              <a:rPr lang="en-US"/>
              <a:t>}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message </a:t>
            </a:r>
            <a:r>
              <a:rPr lang="en-US" err="1"/>
              <a:t>CounterRequest</a:t>
            </a:r>
            <a:r>
              <a:rPr lang="en-US"/>
              <a:t> {</a:t>
            </a:r>
            <a:endParaRPr lang="en-US">
              <a:cs typeface="Calibri"/>
            </a:endParaRPr>
          </a:p>
          <a:p>
            <a:r>
              <a:rPr lang="en-US"/>
              <a:t>  int32 count = 1;</a:t>
            </a:r>
            <a:endParaRPr lang="en-US">
              <a:cs typeface="Calibri"/>
            </a:endParaRPr>
          </a:p>
          <a:p>
            <a:r>
              <a:rPr lang="en-US"/>
              <a:t>}</a:t>
            </a:r>
            <a:endParaRPr lang="en-US">
              <a:cs typeface="Calibri"/>
            </a:endParaRPr>
          </a:p>
          <a:p>
            <a:endParaRPr lang="en-US"/>
          </a:p>
          <a:p>
            <a:r>
              <a:rPr lang="en-US"/>
              <a:t>message </a:t>
            </a:r>
            <a:r>
              <a:rPr lang="en-US" err="1"/>
              <a:t>CounterReply</a:t>
            </a:r>
            <a:r>
              <a:rPr lang="en-US"/>
              <a:t> {</a:t>
            </a:r>
            <a:endParaRPr lang="en-US">
              <a:cs typeface="Calibri"/>
            </a:endParaRPr>
          </a:p>
          <a:p>
            <a:r>
              <a:rPr lang="en-US"/>
              <a:t>  int32 count = 1;</a:t>
            </a:r>
            <a:endParaRPr lang="en-US">
              <a:cs typeface="Calibri"/>
            </a:endParaRPr>
          </a:p>
          <a:p>
            <a:r>
              <a:rPr lang="en-US"/>
              <a:t>}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028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7C8F31-F2BE-4758-B673-F78B86B834EF}"/>
              </a:ext>
            </a:extLst>
          </p:cNvPr>
          <p:cNvSpPr txBox="1"/>
          <p:nvPr/>
        </p:nvSpPr>
        <p:spPr>
          <a:xfrm>
            <a:off x="1482624" y="1414935"/>
            <a:ext cx="3133552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message HistoryResponse {</a:t>
            </a:r>
          </a:p>
          <a:p>
            <a:r>
              <a:rPr lang="en-US"/>
              <a:t>  oneof ResponseType {</a:t>
            </a:r>
          </a:p>
          <a:p>
            <a:r>
              <a:rPr lang="en-US"/>
              <a:t>    int32 progress = 1;</a:t>
            </a:r>
          </a:p>
          <a:p>
            <a:r>
              <a:rPr lang="en-US"/>
              <a:t>    HistoryResult result = 2;</a:t>
            </a:r>
          </a:p>
          <a:p>
            <a:r>
              <a:rPr lang="en-US"/>
              <a:t>  }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message HistoryResult {</a:t>
            </a:r>
          </a:p>
          <a:p>
            <a:r>
              <a:rPr lang="en-US"/>
              <a:t>  repeated string items = 1;</a:t>
            </a:r>
          </a:p>
          <a:p>
            <a:r>
              <a:rPr lang="en-US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72B18-DCAF-4AE2-85F5-3E45FB08DFBC}"/>
              </a:ext>
            </a:extLst>
          </p:cNvPr>
          <p:cNvSpPr txBox="1"/>
          <p:nvPr/>
        </p:nvSpPr>
        <p:spPr>
          <a:xfrm>
            <a:off x="4461164" y="5306291"/>
            <a:ext cx="58604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2"/>
              </a:rPr>
              <a:t>https://developers.google.com/protocol-buffers/docs/proto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A5C764-38A3-4B29-A896-232F574A5329}"/>
              </a:ext>
            </a:extLst>
          </p:cNvPr>
          <p:cNvSpPr txBox="1"/>
          <p:nvPr/>
        </p:nvSpPr>
        <p:spPr>
          <a:xfrm>
            <a:off x="5358276" y="1534788"/>
            <a:ext cx="299944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message Product {</a:t>
            </a:r>
          </a:p>
          <a:p>
            <a:r>
              <a:rPr lang="en-GB"/>
              <a:t>  string id = 1;</a:t>
            </a:r>
          </a:p>
          <a:p>
            <a:r>
              <a:rPr lang="en-GB"/>
              <a:t>  string name = 2;</a:t>
            </a:r>
          </a:p>
          <a:p>
            <a:r>
              <a:rPr lang="en-GB"/>
              <a:t>  string description = 3;</a:t>
            </a:r>
          </a:p>
          <a:p>
            <a:r>
              <a:rPr lang="en-GB"/>
              <a:t>  float price = 4; </a:t>
            </a:r>
          </a:p>
          <a:p>
            <a:r>
              <a:rPr lang="en-GB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785B6A-1987-44DD-ADAB-2E41F99F976A}"/>
              </a:ext>
            </a:extLst>
          </p:cNvPr>
          <p:cNvSpPr txBox="1"/>
          <p:nvPr/>
        </p:nvSpPr>
        <p:spPr>
          <a:xfrm>
            <a:off x="5110036" y="3518601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message Test {</a:t>
            </a:r>
          </a:p>
          <a:p>
            <a:r>
              <a:rPr lang="en-GB"/>
              <a:t>  optional int id = 4;</a:t>
            </a:r>
          </a:p>
          <a:p>
            <a:r>
              <a:rPr lang="en-GB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986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AD2EC-9349-430A-B89E-6555AEB2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Notes on IDL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2FBE8-990B-4641-9955-062416267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Messages are call-by-value</a:t>
            </a:r>
          </a:p>
          <a:p>
            <a:r>
              <a:rPr lang="en-US">
                <a:cs typeface="Calibri"/>
              </a:rPr>
              <a:t>Traditional RPC is unary 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- streaming was an interface defined on top</a:t>
            </a:r>
          </a:p>
          <a:p>
            <a:r>
              <a:rPr lang="en-US">
                <a:cs typeface="Calibri"/>
              </a:rPr>
              <a:t>No notion of exception in the IDL (which CORBA had)</a:t>
            </a:r>
            <a:br>
              <a:rPr lang="en-US">
                <a:cs typeface="Calibri"/>
              </a:rPr>
            </a:br>
            <a:r>
              <a:rPr lang="en-US">
                <a:cs typeface="Calibri"/>
              </a:rPr>
              <a:t>  - standard error codes and message text</a:t>
            </a:r>
          </a:p>
        </p:txBody>
      </p:sp>
    </p:spTree>
    <p:extLst>
      <p:ext uri="{BB962C8B-B14F-4D97-AF65-F5344CB8AC3E}">
        <p14:creationId xmlns:p14="http://schemas.microsoft.com/office/powerpoint/2010/main" val="3906643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Integral</vt:lpstr>
      <vt:lpstr>gRPC: A framework that keeps giving and giving and giving...</vt:lpstr>
      <vt:lpstr>What is an RPC?</vt:lpstr>
      <vt:lpstr>Long heritage</vt:lpstr>
      <vt:lpstr>Why GRPC?</vt:lpstr>
      <vt:lpstr>Why not gRPC?</vt:lpstr>
      <vt:lpstr>Start at the beginning</vt:lpstr>
      <vt:lpstr>PowerPoint Presentation</vt:lpstr>
      <vt:lpstr>PowerPoint Presentation</vt:lpstr>
      <vt:lpstr>Notes on IDL</vt:lpstr>
      <vt:lpstr>Codegen CENTRIC</vt:lpstr>
      <vt:lpstr>PowerPoint Presentation</vt:lpstr>
      <vt:lpstr>PowerPoint Presentation</vt:lpstr>
      <vt:lpstr>Idiomatic client side</vt:lpstr>
      <vt:lpstr>Idiomatic client side</vt:lpstr>
      <vt:lpstr>Client side streaming to server</vt:lpstr>
      <vt:lpstr>Client side HANDLES streaming from server</vt:lpstr>
      <vt:lpstr>Server side stub supported</vt:lpstr>
      <vt:lpstr>Server side Unary calls</vt:lpstr>
      <vt:lpstr>Server side streaming</vt:lpstr>
      <vt:lpstr>Server side streaming</vt:lpstr>
      <vt:lpstr>EFFICIENT Marshalling</vt:lpstr>
      <vt:lpstr>Let's have a look at HTTP/2</vt:lpstr>
      <vt:lpstr>Set the protocol and proto paths</vt:lpstr>
      <vt:lpstr>PowerPoint Presentation</vt:lpstr>
      <vt:lpstr>Other messagING features</vt:lpstr>
      <vt:lpstr>Middleware (interceptors)</vt:lpstr>
      <vt:lpstr>Microsoft Client Extensions And Limitations</vt:lpstr>
      <vt:lpstr>But I WANT REST as well</vt:lpstr>
      <vt:lpstr>But the Browser API fetch API isn't HTTP/2</vt:lpstr>
      <vt:lpstr>Extra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2021-04-11T08:20:24Z</dcterms:created>
  <dcterms:modified xsi:type="dcterms:W3CDTF">2021-04-16T11:50:35Z</dcterms:modified>
</cp:coreProperties>
</file>