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C7BC-5691-4DA9-8121-8405FDD8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D96E7-0E70-4842-BD4C-97389C7B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BB95-726A-4E24-9714-391961DB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AFFB-FDA6-4AD9-8DED-0842B28B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3068-ABE8-4243-A632-5265057A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CFD-76B2-48D5-B5BA-F08C9FC8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DFF83-5C04-4079-8D3E-FEAF9B1A6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E0A0-EF98-46E5-A962-FD4A4AC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B557-8F6B-41C3-ABDC-197401C8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839D9-FDC4-448E-B0E9-46F2DCA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885CB-5637-4BFF-AB64-AD51DBAF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2C0D9-06A9-4A33-BE1D-AFE2AAB0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0F16-EA37-4FCF-BE8E-DB6FF828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D0CC-E98B-46AD-BF65-BDBCE60B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60F9-7996-400B-9BB1-86D0098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0FAC-59AB-4B37-AABA-C2E8B53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0F08-758E-454D-AB55-DB2675C3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0BE3-96C6-4E9E-B927-5990308A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E2BC-AE6C-444F-A5D6-C25C2A2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12CD-65F8-4F06-9E67-5232621B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4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F75-F52C-42A7-B845-4151A250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4DF4-B60B-48A6-9C57-1FEDBEFB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8ECB-1B33-4C4A-A60A-C4A72FB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324A-9EC6-4B83-BB29-B0875ED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3D56-4DBE-4787-A704-E2BECB2F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F90-BB47-45F9-AB84-7244C6D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6AED-80DE-4048-83D2-8BF0FF7F0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2630-57B0-4E04-9EFE-BB3AE4E7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4071-F4F3-43AF-8F83-703E8F0B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7180-A3CF-427C-83B6-0D4FBDE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A5CC-DCEE-412A-A299-CF865C59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9A66-245B-4145-BC4D-EC9CE28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B141-C1A0-42C7-9CE1-0048162A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65E00-404A-4EB0-A907-49A311C4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1F89F-8398-42A3-8D7D-39870A917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CAE72-13F1-4F75-87DD-66C11E589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45958-F737-4C78-91B2-38F2ED29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C0292-4C55-4091-B4A2-128873EA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F8142-DDE1-4ADB-AAC2-92A7050B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E17E-8913-4B4D-8B8E-3141ED84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A34BB-FE85-4B77-A0AD-799F49F9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7486E-26D6-4DE4-925B-CB5930BB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6231-0DBE-4853-9509-BC32C21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2AF50-926A-41D2-B1D7-5EF49BB6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F55F3-5C8E-4F2F-B025-66A23046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F898-C20F-46AE-BEDA-718F8AAC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0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F92A-EA5D-4F68-BC4C-FD035534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39FE-0560-46D1-82C4-9DCD74EA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14CC2-690B-4D41-92C5-51688DF6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6867-A8BD-46DA-A599-AC48F8E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620B1-F384-41B5-98A5-766085DE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7D995-CB77-4560-BEE5-6875BD01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B6C4-89DA-4F47-AD00-E5345428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E02CF-FEF8-4E85-A52B-63F00CE37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AAA18-EE90-44F6-B2A3-B4F43ACF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FBB7-A662-400A-A16F-1E650B8E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AB0F-D9F1-436E-B50B-FE2C1F23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2E69-9590-457F-97B6-06768D0E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0E0FA-3F80-4008-ACA4-AD05942E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4EA5-63FF-4B03-B47B-7406F52C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0042-3D85-4064-A2B7-9C56BA48C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819D-26F3-4B89-A17C-389C8524B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1242-831C-4975-867A-A83507BD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tnet/runtime/pull/483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varty.com/2016/04/18/edit-and-continue-part-1-introduction/" TargetMode="External"/><Relationship Id="rId2" Type="http://schemas.openxmlformats.org/officeDocument/2006/relationships/hyperlink" Target="https://docs.microsoft.com/en-us/archive/blogs/jmstall/3rd-parties-and-edit-and-continue-part-1-editors-compil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BD6D-C523-4CAE-B131-9296D2119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 Reload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CF34-BC9C-465D-A37D-976DD378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(aka Edit and Continue ++)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0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A40-FC7F-49B2-8C30-D3C3DBA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modifications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80FE-604D-4A64-8967-6DC3646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a metadata, il and </a:t>
            </a:r>
            <a:r>
              <a:rPr lang="en-US" dirty="0" err="1"/>
              <a:t>pdb</a:t>
            </a:r>
            <a:r>
              <a:rPr lang="en-US" dirty="0"/>
              <a:t> diff</a:t>
            </a:r>
          </a:p>
          <a:p>
            <a:r>
              <a:rPr lang="en-US" dirty="0"/>
              <a:t>We can use Roslyn to generate these</a:t>
            </a:r>
          </a:p>
          <a:p>
            <a:endParaRPr lang="en-US" dirty="0"/>
          </a:p>
          <a:p>
            <a:r>
              <a:rPr lang="en-US" dirty="0"/>
              <a:t>Weird that csc is no longer aimed at humans but is expected to be wrapped by a tool (see build.txt, Cutdown.txt)</a:t>
            </a:r>
          </a:p>
          <a:p>
            <a:r>
              <a:rPr lang="en-US" dirty="0"/>
              <a:t>See Builder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54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6CBA-D949-465B-98A2-4C906508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4B6E-7D2E-43C1-B79D-06D2CE7B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call the update method to load the changes</a:t>
            </a:r>
            <a:br>
              <a:rPr lang="en-US" dirty="0"/>
            </a:br>
            <a:r>
              <a:rPr lang="en-US" dirty="0"/>
              <a:t> … but we need to tell the CLR first to get ready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0256-AACA-4271-9239-CF440B4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edit mean?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08AF-D8FE-4672-A9AE-5D7C6F20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changes to IL for methods</a:t>
            </a:r>
          </a:p>
          <a:p>
            <a:r>
              <a:rPr lang="en-US" dirty="0"/>
              <a:t>But you can also add fields </a:t>
            </a:r>
            <a:br>
              <a:rPr lang="en-US" dirty="0"/>
            </a:br>
            <a:r>
              <a:rPr lang="en-US" dirty="0"/>
              <a:t>  (uses the ideas of Conditional Weak Tables they added for dependency properties)</a:t>
            </a:r>
          </a:p>
          <a:p>
            <a:endParaRPr lang="en-US" dirty="0"/>
          </a:p>
          <a:p>
            <a:r>
              <a:rPr lang="en-US" dirty="0"/>
              <a:t>But note this isn’t real </a:t>
            </a:r>
            <a:r>
              <a:rPr lang="en-US"/>
              <a:t>on-stack replacement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7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D777-6296-4F8A-ABD7-1262ADD2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625"/>
            <a:ext cx="10515600" cy="1044575"/>
          </a:xfrm>
        </p:spPr>
        <p:txBody>
          <a:bodyPr/>
          <a:lstStyle/>
          <a:p>
            <a:r>
              <a:rPr lang="en-US" dirty="0"/>
              <a:t>This PR from February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hlinkClick r:id="rId2"/>
              </a:rPr>
              <a:t>https://github.com/dotnet/runtime/pull/48366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AC0E59-2A1E-4DFD-9490-8C5456D0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93" y="2207178"/>
            <a:ext cx="7488214" cy="39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33D4-CBB2-4812-B61C-3F993627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and Continue (damp squib)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9A0E-2185-4752-8ABA-1E9500F7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2005 Mike Stall article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hlinkClick r:id="rId2"/>
              </a:rPr>
              <a:t>https://docs.microsoft.com/en-us/archive/blogs/jmstall/3rd-parties-and-edit-and-continue-part-1-editors-compilers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Hidden behind experimental </a:t>
            </a:r>
            <a:r>
              <a:rPr lang="en-US" dirty="0" err="1"/>
              <a:t>Ilasm</a:t>
            </a:r>
            <a:r>
              <a:rPr lang="en-US" dirty="0"/>
              <a:t> flag and early Roslyn</a:t>
            </a:r>
          </a:p>
          <a:p>
            <a:r>
              <a:rPr lang="en-US" dirty="0"/>
              <a:t>2016 Josh </a:t>
            </a:r>
            <a:r>
              <a:rPr lang="en-US" dirty="0" err="1"/>
              <a:t>Varty</a:t>
            </a:r>
            <a:r>
              <a:rPr lang="en-US" dirty="0"/>
              <a:t> (Alive)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hlinkClick r:id="rId3"/>
              </a:rPr>
              <a:t>https://joshvarty.com/2016/04/18/edit-and-continue-part-1-introduction/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 investment (</a:t>
            </a:r>
            <a:r>
              <a:rPr lang="en-US" dirty="0" err="1"/>
              <a:t>bitness</a:t>
            </a:r>
            <a:r>
              <a:rPr lang="en-US" dirty="0"/>
              <a:t>/limited changes)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64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8099-C271-47CD-AEE4-B2A2C97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second coming</a:t>
            </a:r>
            <a:endParaRPr lang="en-GB" dirty="0"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5F735DA-ACB0-41CC-B441-CCDAE91E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2752630"/>
            <a:ext cx="760201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CB05-A928-4C80-BD08-A2C08F29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inner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EA6-0E01-45D4-A90E-EE3A41A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small changes where you don’t want to throw away state and have to wait for a reload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[DEMO]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9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537-B8F3-433F-A2F3-8FCDD71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F939-76DC-483A-A7A9-2EB1789B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against more dynamic languages</a:t>
            </a:r>
          </a:p>
          <a:p>
            <a:r>
              <a:rPr lang="en-US" dirty="0"/>
              <a:t>Competition against developer tools for specific domains  (CSS)</a:t>
            </a:r>
          </a:p>
          <a:p>
            <a:r>
              <a:rPr lang="en-US" dirty="0"/>
              <a:t>The push to get development as fast as other platforms</a:t>
            </a:r>
            <a:br>
              <a:rPr lang="en-US" dirty="0"/>
            </a:br>
            <a:r>
              <a:rPr lang="en-US" dirty="0"/>
              <a:t>   C# top level statements and global using</a:t>
            </a:r>
            <a:br>
              <a:rPr lang="en-US" dirty="0"/>
            </a:br>
            <a:r>
              <a:rPr lang="en-US" dirty="0"/>
              <a:t>   minimal API for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6AF3-107A-40F1-B9EB-61C199C0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what’s still missing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2848-E2CC-40A6-9861-C1AF21FF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&lt;Rant enabled&gt;</a:t>
            </a:r>
          </a:p>
          <a:p>
            <a:endParaRPr lang="en-US" dirty="0"/>
          </a:p>
          <a:p>
            <a:r>
              <a:rPr lang="en-US" dirty="0"/>
              <a:t>Exploratory programming</a:t>
            </a:r>
          </a:p>
          <a:p>
            <a:r>
              <a:rPr lang="en-US" dirty="0"/>
              <a:t>In particular, using code to investigate the state of the system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GB" dirty="0"/>
              <a:t>&lt;Rant disabled&gt;</a:t>
            </a:r>
          </a:p>
        </p:txBody>
      </p:sp>
    </p:spTree>
    <p:extLst>
      <p:ext uri="{BB962C8B-B14F-4D97-AF65-F5344CB8AC3E}">
        <p14:creationId xmlns:p14="http://schemas.microsoft.com/office/powerpoint/2010/main" val="36654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966-14C5-4275-9E4C-901F8C16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Under the covers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F689-9325-497F-8883-E4BF27AC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171"/>
            <a:ext cx="10515600" cy="523875"/>
          </a:xfrm>
        </p:spPr>
        <p:txBody>
          <a:bodyPr/>
          <a:lstStyle/>
          <a:p>
            <a:r>
              <a:rPr lang="en-US" dirty="0"/>
              <a:t>Made available by dotnet watch  [DEMO]</a:t>
            </a:r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3CF40-1DF6-4A06-BDCE-DD753B086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4" y="1863947"/>
            <a:ext cx="12192000" cy="46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D8FB-2932-4A2F-B740-2F53F50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CLR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ADD3-257E-49D1-A01A-25AB7EAE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up hooks</a:t>
            </a:r>
          </a:p>
          <a:p>
            <a:r>
              <a:rPr lang="en-US" dirty="0"/>
              <a:t>Mark the assembly as modifiable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2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Hot Reload </vt:lpstr>
      <vt:lpstr>PowerPoint Presentation</vt:lpstr>
      <vt:lpstr>Edit and Continue (damp squib)</vt:lpstr>
      <vt:lpstr>The second coming</vt:lpstr>
      <vt:lpstr>The inner loop</vt:lpstr>
      <vt:lpstr>Why now?</vt:lpstr>
      <vt:lpstr>But what’s still missing</vt:lpstr>
      <vt:lpstr>Under the covers</vt:lpstr>
      <vt:lpstr>And some CLR support</vt:lpstr>
      <vt:lpstr>Loading the modifications</vt:lpstr>
      <vt:lpstr>Dynamic loading </vt:lpstr>
      <vt:lpstr>What does an edit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Reload </dc:title>
  <dc:creator>Clive Tong</dc:creator>
  <cp:lastModifiedBy>Clive Tong</cp:lastModifiedBy>
  <cp:revision>3</cp:revision>
  <dcterms:created xsi:type="dcterms:W3CDTF">2021-08-15T09:43:33Z</dcterms:created>
  <dcterms:modified xsi:type="dcterms:W3CDTF">2021-08-15T10:26:15Z</dcterms:modified>
</cp:coreProperties>
</file>