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9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01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5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otnet/runtime/pull/483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varty.com/2016/04/18/edit-and-continue-part-1-introduction/" TargetMode="External"/><Relationship Id="rId2" Type="http://schemas.openxmlformats.org/officeDocument/2006/relationships/hyperlink" Target="https://docs.microsoft.com/en-us/archive/blogs/jmstall/3rd-parties-and-edit-and-continue-part-1-editors-compi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unmanaged-api/debugging/icordebugmodule2-applychanges-metho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BD6D-C523-4CAE-B131-9296D2119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 Reload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CF34-BC9C-465D-A37D-976DD378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(aka Edit and Continue ++)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0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D8FB-2932-4A2F-B740-2F53F50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CLR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ADD3-257E-49D1-A01A-25AB7EAE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load available in managed code</a:t>
            </a:r>
          </a:p>
          <a:p>
            <a:r>
              <a:rPr lang="en-US" dirty="0"/>
              <a:t>Start up hooks</a:t>
            </a:r>
            <a:br>
              <a:rPr lang="en-US" dirty="0"/>
            </a:br>
            <a:r>
              <a:rPr lang="en-US" dirty="0"/>
              <a:t>   so started by dotnet run </a:t>
            </a:r>
          </a:p>
          <a:p>
            <a:r>
              <a:rPr lang="en-US" dirty="0"/>
              <a:t>Mark the assembly as modifiable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A40-FC7F-49B2-8C30-D3C3DBA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modifications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80FE-604D-4A64-8967-6DC3646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a metadata, il and </a:t>
            </a:r>
            <a:r>
              <a:rPr lang="en-US" dirty="0" err="1"/>
              <a:t>pdb</a:t>
            </a:r>
            <a:r>
              <a:rPr lang="en-US" dirty="0"/>
              <a:t> diff</a:t>
            </a:r>
          </a:p>
          <a:p>
            <a:r>
              <a:rPr lang="en-US" dirty="0"/>
              <a:t>We can use Roslyn to generate these</a:t>
            </a:r>
          </a:p>
          <a:p>
            <a:endParaRPr lang="en-US" dirty="0"/>
          </a:p>
          <a:p>
            <a:r>
              <a:rPr lang="en-US" dirty="0"/>
              <a:t>Weird that csc is no longer aimed at humans but is expected to be wrapped by a tool (see build.txt, Cutdown.txt)</a:t>
            </a:r>
          </a:p>
          <a:p>
            <a:endParaRPr lang="en-US" dirty="0"/>
          </a:p>
          <a:p>
            <a:r>
              <a:rPr lang="en-US" dirty="0"/>
              <a:t>[DEMO See Builder project]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6CBA-D949-465B-98A2-4C906508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B6E-7D2E-43C1-B79D-06D2CE7B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the update method to load the changes</a:t>
            </a:r>
            <a:br>
              <a:rPr lang="en-US" dirty="0"/>
            </a:br>
            <a:r>
              <a:rPr lang="en-US" dirty="0"/>
              <a:t> … but we need to tell the CLR first to get ready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[DEMO run outside dotnet watch]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1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0256-AACA-4271-9239-CF440B4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edit mean?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08AF-D8FE-4672-A9AE-5D7C6F20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changes to IL for methods</a:t>
            </a:r>
          </a:p>
          <a:p>
            <a:r>
              <a:rPr lang="en-US" dirty="0"/>
              <a:t>But you can also add fields </a:t>
            </a:r>
            <a:br>
              <a:rPr lang="en-US" dirty="0"/>
            </a:br>
            <a:r>
              <a:rPr lang="en-US" dirty="0"/>
              <a:t>  (uses the ideas of Conditional Weak Tables they added for dependency properties)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6B04-CE20-4C2B-BCC7-8E0D8940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stack replacement?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F5AE-0351-4F75-BC47-864782B7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</a:p>
          <a:p>
            <a:endParaRPr lang="en-US" dirty="0"/>
          </a:p>
          <a:p>
            <a:r>
              <a:rPr lang="en-US" dirty="0"/>
              <a:t>[DEMO see </a:t>
            </a:r>
            <a:r>
              <a:rPr lang="en-US" dirty="0" err="1"/>
              <a:t>NotOSR</a:t>
            </a:r>
            <a:r>
              <a:rPr lang="en-US" dirty="0"/>
              <a:t> project first in dotnet watch and </a:t>
            </a:r>
            <a:r>
              <a:rPr lang="en-US"/>
              <a:t>then debugger]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6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D777-6296-4F8A-ABD7-1262ADD2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625"/>
            <a:ext cx="10515600" cy="1044575"/>
          </a:xfrm>
        </p:spPr>
        <p:txBody>
          <a:bodyPr/>
          <a:lstStyle/>
          <a:p>
            <a:r>
              <a:rPr lang="en-US" dirty="0"/>
              <a:t>This PR from February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hlinkClick r:id="rId2"/>
              </a:rPr>
              <a:t>https://github.com/dotnet/runtime/pull/48366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AC0E59-2A1E-4DFD-9490-8C5456D0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93" y="2207178"/>
            <a:ext cx="7488214" cy="39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33D4-CBB2-4812-B61C-3F993627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and Continue (damp squib)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9A0E-2185-4752-8ABA-1E9500F7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2005 Mike Stall article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hlinkClick r:id="rId2"/>
              </a:rPr>
              <a:t>https://docs.microsoft.com/en-us/archive/blogs/jmstall/3rd-parties-and-edit-and-continue-part-1-editors-compilers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Hidden behind experimental </a:t>
            </a:r>
            <a:r>
              <a:rPr lang="en-US" dirty="0" err="1"/>
              <a:t>Ilasm</a:t>
            </a:r>
            <a:r>
              <a:rPr lang="en-US" dirty="0"/>
              <a:t> flag (/Enc) and early Roslyn</a:t>
            </a:r>
            <a:br>
              <a:rPr lang="en-US" dirty="0"/>
            </a:br>
            <a:endParaRPr lang="en-US" dirty="0"/>
          </a:p>
          <a:p>
            <a:r>
              <a:rPr lang="en-US" dirty="0"/>
              <a:t>2016 Josh </a:t>
            </a:r>
            <a:r>
              <a:rPr lang="en-US" dirty="0" err="1"/>
              <a:t>Varty</a:t>
            </a:r>
            <a:r>
              <a:rPr lang="en-US" dirty="0"/>
              <a:t> (Alive)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linkClick r:id="rId3"/>
              </a:rPr>
              <a:t>https://joshvarty.com/2016/04/18/edit-and-continue-part-1-introduction/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 investment (</a:t>
            </a:r>
            <a:r>
              <a:rPr lang="en-US" dirty="0" err="1"/>
              <a:t>bitness</a:t>
            </a:r>
            <a:r>
              <a:rPr lang="en-US" dirty="0"/>
              <a:t>/limited changes)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4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8099-C271-47CD-AEE4-B2A2C97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 coming</a:t>
            </a:r>
            <a:endParaRPr lang="en-GB" dirty="0"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5F735DA-ACB0-41CC-B441-CCDAE91E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2752630"/>
            <a:ext cx="760201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CB05-A928-4C80-BD08-A2C08F29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inner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EA6-0E01-45D4-A90E-EE3A41A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small changes where you don’t want to throw away state and have to wait for a reload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[DEMO – the flame - </a:t>
            </a:r>
            <a:r>
              <a:rPr lang="en-US" dirty="0" err="1"/>
              <a:t>TheInnerLoop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9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537-B8F3-433F-A2F3-8FCDD71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F939-76DC-483A-A7A9-2EB1789B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against more dynamic languages</a:t>
            </a:r>
          </a:p>
          <a:p>
            <a:r>
              <a:rPr lang="en-US" dirty="0"/>
              <a:t>Competition against developer tools for specific domains  (CSS)</a:t>
            </a:r>
          </a:p>
          <a:p>
            <a:r>
              <a:rPr lang="en-US" dirty="0"/>
              <a:t>The push to get development as fast as other platforms</a:t>
            </a:r>
            <a:br>
              <a:rPr lang="en-US" dirty="0"/>
            </a:br>
            <a:r>
              <a:rPr lang="en-US" dirty="0"/>
              <a:t>   C# top level statements and global using</a:t>
            </a:r>
            <a:br>
              <a:rPr lang="en-US" dirty="0"/>
            </a:br>
            <a:r>
              <a:rPr lang="en-US" dirty="0"/>
              <a:t>   minimal API for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6AF3-107A-40F1-B9EB-61C199C0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what’s still missing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2848-E2CC-40A6-9861-C1AF21FF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&lt;Rant enabled&gt;</a:t>
            </a:r>
          </a:p>
          <a:p>
            <a:r>
              <a:rPr lang="en-US" dirty="0"/>
              <a:t>Exploratory programming</a:t>
            </a:r>
          </a:p>
          <a:p>
            <a:r>
              <a:rPr lang="en-US" dirty="0"/>
              <a:t>In particular, using code to investigate the state of the system</a:t>
            </a:r>
          </a:p>
          <a:p>
            <a:r>
              <a:rPr lang="en-GB" dirty="0"/>
              <a:t>&lt;Rant disabled&gt;</a:t>
            </a:r>
          </a:p>
          <a:p>
            <a:endParaRPr lang="en-GB" dirty="0"/>
          </a:p>
          <a:p>
            <a:r>
              <a:rPr lang="en-GB" dirty="0"/>
              <a:t>[Demo – </a:t>
            </a:r>
            <a:r>
              <a:rPr lang="en-GB" dirty="0" err="1"/>
              <a:t>TheInnerLoop</a:t>
            </a:r>
            <a:r>
              <a:rPr lang="en-GB" dirty="0"/>
              <a:t> – call from </a:t>
            </a:r>
            <a:r>
              <a:rPr lang="en-GB"/>
              <a:t>inside immediate]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C93D-3510-4C90-BC4B-90EF687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debugger supported anymore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F870-F6A2-458B-82A2-00D9846E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ICorDebug2 interface added </a:t>
            </a:r>
            <a:r>
              <a:rPr lang="en-US" dirty="0" err="1"/>
              <a:t>ApplyChanges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hlinkClick r:id="rId2"/>
              </a:rPr>
              <a:t>https://docs.microsoft.com/en-us/dotnet/framework/unmanaged-api/debugging/icordebugmodule2-applychanges-method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also function remapping to change to a given IL offset</a:t>
            </a:r>
          </a:p>
          <a:p>
            <a:endParaRPr lang="en-US" dirty="0"/>
          </a:p>
          <a:p>
            <a:r>
              <a:rPr lang="en-US" dirty="0"/>
              <a:t>[DEMO – dotnet watch - </a:t>
            </a:r>
            <a:r>
              <a:rPr lang="en-US" dirty="0" err="1"/>
              <a:t>TheInnerLoop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9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966-14C5-4275-9E4C-901F8C16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Under the covers</a:t>
            </a:r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3CF40-1DF6-4A06-BDCE-DD753B086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" y="1432147"/>
            <a:ext cx="12192000" cy="46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8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430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Hot Reload </vt:lpstr>
      <vt:lpstr>PowerPoint Presentation</vt:lpstr>
      <vt:lpstr>Edit and Continue (damp squib)</vt:lpstr>
      <vt:lpstr>The second coming</vt:lpstr>
      <vt:lpstr>The inner loop</vt:lpstr>
      <vt:lpstr>Why now?</vt:lpstr>
      <vt:lpstr>But what’s still missing</vt:lpstr>
      <vt:lpstr>Not just debugger supported anymore</vt:lpstr>
      <vt:lpstr>Under the covers</vt:lpstr>
      <vt:lpstr>And some CLR support</vt:lpstr>
      <vt:lpstr>Loading the modifications</vt:lpstr>
      <vt:lpstr>Dynamic loading </vt:lpstr>
      <vt:lpstr>What does an edit mean?</vt:lpstr>
      <vt:lpstr>On stack replacement?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Reload </dc:title>
  <dc:creator>Clive Tong</dc:creator>
  <cp:lastModifiedBy>Clive Tong</cp:lastModifiedBy>
  <cp:revision>12</cp:revision>
  <dcterms:created xsi:type="dcterms:W3CDTF">2021-08-15T09:43:33Z</dcterms:created>
  <dcterms:modified xsi:type="dcterms:W3CDTF">2021-08-18T08:13:35Z</dcterms:modified>
</cp:coreProperties>
</file>