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71" r:id="rId9"/>
    <p:sldId id="265" r:id="rId10"/>
    <p:sldId id="268" r:id="rId11"/>
    <p:sldId id="266" r:id="rId12"/>
    <p:sldId id="267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C7BC-5691-4DA9-8121-8405FDD8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D96E7-0E70-4842-BD4C-97389C7B8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FBB95-726A-4E24-9714-391961DBD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5AFFB-FDA6-4AD9-8DED-0842B28BF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F3068-ABE8-4243-A632-5265057A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3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0CCFD-76B2-48D5-B5BA-F08C9FC8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8DFF83-5C04-4079-8D3E-FEAF9B1A6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5E0A0-EF98-46E5-A962-FD4A4ACB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DB557-8F6B-41C3-ABDC-197401C8A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839D9-FDC4-448E-B0E9-46F2DCA5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57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6885CB-5637-4BFF-AB64-AD51DBAF7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2C0D9-06A9-4A33-BE1D-AFE2AAB06A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C0F16-EA37-4FCF-BE8E-DB6FF828A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5D0CC-E98B-46AD-BF65-BDBCE60B2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F960F9-7996-400B-9BB1-86D00988C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1105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D0FAC-59AB-4B37-AABA-C2E8B53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00F08-758E-454D-AB55-DB2675C3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0BE3-96C6-4E9E-B927-5990308A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AFE2BC-AE6C-444F-A5D6-C25C2A2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012CD-65F8-4F06-9E67-5232621B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249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A3F75-F52C-42A7-B845-4151A250C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4DF4-B60B-48A6-9C57-1FEDBEFBF1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8ECB-1B33-4C4A-A60A-C4A72FB8F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324A-9EC6-4B83-BB29-B0875ED23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03D56-4DBE-4787-A704-E2BECB2F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41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EF90-BB47-45F9-AB84-7244C6D8B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6AED-80DE-4048-83D2-8BF0FF7F0E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2630-57B0-4E04-9EFE-BB3AE4E76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4071-F4F3-43AF-8F83-703E8F0BA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07180-A3CF-427C-83B6-0D4FBDEBE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2A5CC-DCEE-412A-A299-CF865C59C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2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B9A66-245B-4145-BC4D-EC9CE28C3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3B141-C1A0-42C7-9CE1-0048162AB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65E00-404A-4EB0-A907-49A311C43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B1F89F-8398-42A3-8D7D-39870A9177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CAE72-13F1-4F75-87DD-66C11E589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645958-F737-4C78-91B2-38F2ED293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1C0292-4C55-4091-B4A2-128873EA0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5F8142-DDE1-4ADB-AAC2-92A7050B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255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E17E-8913-4B4D-8B8E-3141ED84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4A34BB-FE85-4B77-A0AD-799F49F94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7486E-26D6-4DE4-925B-CB5930BBD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46231-0DBE-4853-9509-BC32C210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62AF50-926A-41D2-B1D7-5EF49BB68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F55F3-5C8E-4F2F-B025-66A230465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6F898-C20F-46AE-BEDA-718F8AACB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00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F92A-EA5D-4F68-BC4C-FD035534C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939FE-0560-46D1-82C4-9DCD74EAD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14CC2-690B-4D41-92C5-51688DF69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3D6867-A8BD-46DA-A599-AC48F8E5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9620B1-F384-41B5-98A5-766085DE0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7D995-CB77-4560-BEE5-6875BD011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687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9B6C4-89DA-4F47-AD00-E53454284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AE02CF-FEF8-4E85-A52B-63F00CE37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AAA18-EE90-44F6-B2A3-B4F43ACF7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DFBB7-A662-400A-A16F-1E650B8E1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8EAB0F-D9F1-436E-B50B-FE2C1F234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D2E69-9590-457F-97B6-06768D0E5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540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0E0FA-3F80-4008-ACA4-AD05942EE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F4EA5-63FF-4B03-B47B-7406F52C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60042-3D85-4064-A2B7-9C56BA48C2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C17E55-C9A7-466D-8537-C1BA07AC869C}" type="datetimeFigureOut">
              <a:rPr lang="en-GB" smtClean="0"/>
              <a:t>15/08/2021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A819D-26F3-4B89-A17C-389C8524B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1242-831C-4975-867A-A83507BDD3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C2364-5455-407B-9D33-F49CFFF56C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0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dotnet/runtime/pull/4836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oshvarty.com/2016/04/18/edit-and-continue-part-1-introduction/" TargetMode="External"/><Relationship Id="rId2" Type="http://schemas.openxmlformats.org/officeDocument/2006/relationships/hyperlink" Target="https://docs.microsoft.com/en-us/archive/blogs/jmstall/3rd-parties-and-edit-and-continue-part-1-editors-compiler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framework/unmanaged-api/debugging/icordebugmodule2-applychanges-method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4BD6D-C523-4CAE-B131-9296D2119B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Hot Reload 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ABCF34-BC9C-465D-A37D-976DD378A3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(aka Edit and Continue ++)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0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D8FB-2932-4A2F-B740-2F53F50B6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CLR support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ADD3-257E-49D1-A01A-25AB7EAE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up hooks</a:t>
            </a:r>
            <a:br>
              <a:rPr lang="en-US" dirty="0"/>
            </a:br>
            <a:r>
              <a:rPr lang="en-US" dirty="0"/>
              <a:t>   so started by dotnet run </a:t>
            </a:r>
          </a:p>
          <a:p>
            <a:endParaRPr lang="en-US" dirty="0"/>
          </a:p>
          <a:p>
            <a:r>
              <a:rPr lang="en-US" dirty="0"/>
              <a:t>Mark the assembly as modifiable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5025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65A40-FC7F-49B2-8C30-D3C3DBA5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modifications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B80FE-604D-4A64-8967-6DC36469D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we need a metadata, il and </a:t>
            </a:r>
            <a:r>
              <a:rPr lang="en-US" dirty="0" err="1"/>
              <a:t>pdb</a:t>
            </a:r>
            <a:r>
              <a:rPr lang="en-US" dirty="0"/>
              <a:t> diff</a:t>
            </a:r>
          </a:p>
          <a:p>
            <a:r>
              <a:rPr lang="en-US" dirty="0"/>
              <a:t>We can use Roslyn to generate these</a:t>
            </a:r>
          </a:p>
          <a:p>
            <a:endParaRPr lang="en-US" dirty="0"/>
          </a:p>
          <a:p>
            <a:r>
              <a:rPr lang="en-US" dirty="0"/>
              <a:t>Weird that csc is no longer aimed at humans but is expected to be wrapped by a tool (see build.txt, Cutdown.txt)</a:t>
            </a:r>
          </a:p>
          <a:p>
            <a:endParaRPr lang="en-US" dirty="0"/>
          </a:p>
          <a:p>
            <a:r>
              <a:rPr lang="en-US" dirty="0"/>
              <a:t>[DEMO See Builder project]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9054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6CBA-D949-465B-98A2-4C9065086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loading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4B6E-7D2E-43C1-B79D-06D2CE7B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call the update method to load the changes</a:t>
            </a:r>
            <a:br>
              <a:rPr lang="en-US" dirty="0"/>
            </a:br>
            <a:r>
              <a:rPr lang="en-US" dirty="0"/>
              <a:t> … but we need to tell the CLR first to get ready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[DEMO run outside dotnet watch]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812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C0256-AACA-4271-9239-CF440B49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an edit mean?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608AF-D8FE-4672-A9AE-5D7C6F207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changes to IL for methods</a:t>
            </a:r>
          </a:p>
          <a:p>
            <a:r>
              <a:rPr lang="en-US" dirty="0"/>
              <a:t>But you can also add fields </a:t>
            </a:r>
            <a:br>
              <a:rPr lang="en-US" dirty="0"/>
            </a:br>
            <a:r>
              <a:rPr lang="en-US" dirty="0"/>
              <a:t>  (uses the ideas of Conditional Weak Tables they added for dependency properties)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789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B6B04-CE20-4C2B-BCC7-8E0D8940F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stack replacement?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7F5AE-0351-4F75-BC47-864782B76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</a:p>
          <a:p>
            <a:endParaRPr lang="en-US" dirty="0"/>
          </a:p>
          <a:p>
            <a:r>
              <a:rPr lang="en-US" dirty="0"/>
              <a:t>[DEMO see </a:t>
            </a:r>
            <a:r>
              <a:rPr lang="en-US" dirty="0" err="1"/>
              <a:t>NotOSR</a:t>
            </a:r>
            <a:r>
              <a:rPr lang="en-US" dirty="0"/>
              <a:t> project first in dotnet watch and </a:t>
            </a:r>
            <a:r>
              <a:rPr lang="en-US"/>
              <a:t>then debugger]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8265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AD777-6296-4F8A-ABD7-1262ADD24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6625"/>
            <a:ext cx="10515600" cy="1044575"/>
          </a:xfrm>
        </p:spPr>
        <p:txBody>
          <a:bodyPr/>
          <a:lstStyle/>
          <a:p>
            <a:r>
              <a:rPr lang="en-US" dirty="0"/>
              <a:t>This PR from February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hlinkClick r:id="rId2"/>
              </a:rPr>
              <a:t>https://github.com/dotnet/runtime/pull/48366</a:t>
            </a:r>
            <a:endParaRPr lang="en-US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03AC0E59-2A1E-4DFD-9490-8C5456D0CB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893" y="2207178"/>
            <a:ext cx="7488214" cy="398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88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633D4-CBB2-4812-B61C-3F9936274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and Continue (damp squib)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B9A0E-2185-4752-8ABA-1E9500F7F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2005 Mike Stall article 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hlinkClick r:id="rId2"/>
              </a:rPr>
              <a:t>https://docs.microsoft.com/en-us/archive/blogs/jmstall/3rd-parties-and-edit-and-continue-part-1-editors-compilers</a:t>
            </a:r>
            <a:endParaRPr lang="en-US" dirty="0"/>
          </a:p>
          <a:p>
            <a:endParaRPr lang="en-US" dirty="0"/>
          </a:p>
          <a:p>
            <a:r>
              <a:rPr lang="en-US" dirty="0"/>
              <a:t>Hidden behind experimental </a:t>
            </a:r>
            <a:r>
              <a:rPr lang="en-US" dirty="0" err="1"/>
              <a:t>Ilasm</a:t>
            </a:r>
            <a:r>
              <a:rPr lang="en-US" dirty="0"/>
              <a:t> flag (/Enc) and early Roslyn</a:t>
            </a:r>
            <a:br>
              <a:rPr lang="en-US" dirty="0"/>
            </a:br>
            <a:endParaRPr lang="en-US" dirty="0"/>
          </a:p>
          <a:p>
            <a:r>
              <a:rPr lang="en-US" dirty="0"/>
              <a:t>2016 Josh </a:t>
            </a:r>
            <a:r>
              <a:rPr lang="en-US" dirty="0" err="1"/>
              <a:t>Varty</a:t>
            </a:r>
            <a:r>
              <a:rPr lang="en-US" dirty="0"/>
              <a:t> (Alive)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hlinkClick r:id="rId3"/>
              </a:rPr>
              <a:t>https://joshvarty.com/2016/04/18/edit-and-continue-part-1-introduction/</a:t>
            </a:r>
            <a:endParaRPr lang="en-US" dirty="0"/>
          </a:p>
          <a:p>
            <a:endParaRPr lang="en-US" dirty="0"/>
          </a:p>
          <a:p>
            <a:r>
              <a:rPr lang="en-US" dirty="0"/>
              <a:t>Under investment (</a:t>
            </a:r>
            <a:r>
              <a:rPr lang="en-US" dirty="0" err="1"/>
              <a:t>bitness</a:t>
            </a:r>
            <a:r>
              <a:rPr lang="en-US" dirty="0"/>
              <a:t>/limited changes)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1647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8099-C271-47CD-AEE4-B2A2C97DD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second coming</a:t>
            </a:r>
            <a:endParaRPr lang="en-GB" dirty="0"/>
          </a:p>
        </p:txBody>
      </p:sp>
      <p:pic>
        <p:nvPicPr>
          <p:cNvPr id="3" name="Picture 2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15F735DA-ACB0-41CC-B441-CCDAE91EA9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4994" y="2752630"/>
            <a:ext cx="760201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487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6CB05-A928-4C80-BD08-A2C08F297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inner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20EA6-0E01-45D4-A90E-EE3A41AA8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small changes where you don’t want to throw away state and have to wait for a reload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[DEMO – </a:t>
            </a:r>
            <a:r>
              <a:rPr lang="en-US" dirty="0" err="1"/>
              <a:t>TheInnerLoop.csproj</a:t>
            </a:r>
            <a:r>
              <a:rPr lang="en-US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93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B537-B8F3-433F-A2F3-8FCDD718D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now?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5F939-76DC-483A-A7A9-2EB1789B9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Competition against more dynamic languages</a:t>
            </a:r>
          </a:p>
          <a:p>
            <a:r>
              <a:rPr lang="en-US" dirty="0"/>
              <a:t>Competition against developer tools for specific domains  (CSS)</a:t>
            </a:r>
          </a:p>
          <a:p>
            <a:r>
              <a:rPr lang="en-US" dirty="0"/>
              <a:t>The push to get development as fast as other platforms</a:t>
            </a:r>
            <a:br>
              <a:rPr lang="en-US" dirty="0"/>
            </a:br>
            <a:r>
              <a:rPr lang="en-US" dirty="0"/>
              <a:t>   C# top level statements and global using</a:t>
            </a:r>
            <a:br>
              <a:rPr lang="en-US" dirty="0"/>
            </a:br>
            <a:r>
              <a:rPr lang="en-US" dirty="0"/>
              <a:t>   minimal API for ASP.NET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121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56AF3-107A-40F1-B9EB-61C199C0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what’s still missing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2848-E2CC-40A6-9861-C1AF21FF9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&lt;Rant enabled&gt;</a:t>
            </a:r>
          </a:p>
          <a:p>
            <a:endParaRPr lang="en-US" dirty="0"/>
          </a:p>
          <a:p>
            <a:r>
              <a:rPr lang="en-US" dirty="0"/>
              <a:t>Exploratory programming</a:t>
            </a:r>
          </a:p>
          <a:p>
            <a:r>
              <a:rPr lang="en-US" dirty="0"/>
              <a:t>In particular, using code to investigate the state of the system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GB" dirty="0"/>
              <a:t>&lt;Rant disabled&gt;</a:t>
            </a:r>
          </a:p>
        </p:txBody>
      </p:sp>
    </p:spTree>
    <p:extLst>
      <p:ext uri="{BB962C8B-B14F-4D97-AF65-F5344CB8AC3E}">
        <p14:creationId xmlns:p14="http://schemas.microsoft.com/office/powerpoint/2010/main" val="3665453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C93D-3510-4C90-BC4B-90EF68746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just debugger supported anymore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CF870-F6A2-458B-82A2-00D9846E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ICorDebug2 interface added </a:t>
            </a:r>
            <a:r>
              <a:rPr lang="en-US" dirty="0" err="1"/>
              <a:t>ApplyChanges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hlinkClick r:id="rId2"/>
              </a:rPr>
              <a:t>https://docs.microsoft.com/en-us/dotnet/framework/unmanaged-api/debugging/icordebugmodule2-applychanges-method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There’s also function remapping to change to a given IL offset</a:t>
            </a:r>
          </a:p>
          <a:p>
            <a:endParaRPr lang="en-US" dirty="0"/>
          </a:p>
          <a:p>
            <a:r>
              <a:rPr lang="en-US" dirty="0"/>
              <a:t>[DEMO – dotnet watch]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921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52966-14C5-4275-9E4C-901F8C16E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69"/>
          </a:xfrm>
        </p:spPr>
        <p:txBody>
          <a:bodyPr/>
          <a:lstStyle/>
          <a:p>
            <a:r>
              <a:rPr lang="en-US" dirty="0"/>
              <a:t>Under the covers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1F689-9325-497F-8883-E4BF27ACA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2171"/>
            <a:ext cx="10515600" cy="523875"/>
          </a:xfrm>
        </p:spPr>
        <p:txBody>
          <a:bodyPr/>
          <a:lstStyle/>
          <a:p>
            <a:r>
              <a:rPr lang="en-US" dirty="0"/>
              <a:t>Made available by dotnet watch  [DEMO]</a:t>
            </a:r>
            <a:endParaRPr lang="en-GB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573CF40-1DF6-4A06-BDCE-DD753B086C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74" y="1863947"/>
            <a:ext cx="12192000" cy="462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468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420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Hot Reload </vt:lpstr>
      <vt:lpstr>PowerPoint Presentation</vt:lpstr>
      <vt:lpstr>Edit and Continue (damp squib)</vt:lpstr>
      <vt:lpstr>The second coming</vt:lpstr>
      <vt:lpstr>The inner loop</vt:lpstr>
      <vt:lpstr>Why now?</vt:lpstr>
      <vt:lpstr>But what’s still missing</vt:lpstr>
      <vt:lpstr>Not just debugger supported anymore</vt:lpstr>
      <vt:lpstr>Under the covers</vt:lpstr>
      <vt:lpstr>And some CLR support</vt:lpstr>
      <vt:lpstr>Loading the modifications</vt:lpstr>
      <vt:lpstr>Dynamic loading </vt:lpstr>
      <vt:lpstr>What does an edit mean?</vt:lpstr>
      <vt:lpstr>On stack replacement?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 Reload </dc:title>
  <dc:creator>Clive Tong</dc:creator>
  <cp:lastModifiedBy>Clive Tong</cp:lastModifiedBy>
  <cp:revision>8</cp:revision>
  <dcterms:created xsi:type="dcterms:W3CDTF">2021-08-15T09:43:33Z</dcterms:created>
  <dcterms:modified xsi:type="dcterms:W3CDTF">2021-08-15T15:45:12Z</dcterms:modified>
</cp:coreProperties>
</file>