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Threading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Thread1: Servlet thread.</a:t>
            </a:r>
            <a:br>
              <a:rPr lang="en-US" dirty="0" smtClean="0"/>
            </a:br>
            <a:r>
              <a:rPr lang="en-US" dirty="0" smtClean="0"/>
              <a:t>Creates thread 2 for </a:t>
            </a:r>
            <a:r>
              <a:rPr lang="en-US" dirty="0" err="1" smtClean="0"/>
              <a:t>LifeCycleManager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Calls from thread 1 start and shutdown()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1815" y="35052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Thread2: </a:t>
            </a:r>
            <a:r>
              <a:rPr lang="en-US" dirty="0" err="1" smtClean="0"/>
              <a:t>LifeCycleManager</a:t>
            </a:r>
            <a:r>
              <a:rPr lang="en-US" dirty="0" smtClean="0"/>
              <a:t> thread</a:t>
            </a:r>
            <a:br>
              <a:rPr lang="en-US" dirty="0" smtClean="0"/>
            </a:br>
            <a:r>
              <a:rPr lang="en-US" dirty="0" smtClean="0"/>
              <a:t>In thread start, shutdown and exception handled.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1973633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Thread3-n: Service Threads used by services for execution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6" idx="1"/>
          </p:cNvCxnSpPr>
          <p:nvPr/>
        </p:nvCxnSpPr>
        <p:spPr>
          <a:xfrm rot="16200000" flipH="1">
            <a:off x="2067589" y="3268136"/>
            <a:ext cx="646837" cy="1581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7" idx="2"/>
          </p:cNvCxnSpPr>
          <p:nvPr/>
        </p:nvCxnSpPr>
        <p:spPr>
          <a:xfrm flipV="1">
            <a:off x="5620215" y="2896963"/>
            <a:ext cx="1161585" cy="148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987340"/>
            <a:ext cx="1165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IApiBroker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655332"/>
            <a:ext cx="12981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IApiRegistry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6586" y="3367633"/>
            <a:ext cx="10998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IEventBus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367633"/>
            <a:ext cx="19068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ILifeCycleManager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Threading Model</vt:lpstr>
      <vt:lpstr>Interfaces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 Model</dc:title>
  <dc:creator/>
  <cp:lastModifiedBy>Huijsmans, Martien</cp:lastModifiedBy>
  <cp:revision>3</cp:revision>
  <dcterms:created xsi:type="dcterms:W3CDTF">2006-08-16T00:00:00Z</dcterms:created>
  <dcterms:modified xsi:type="dcterms:W3CDTF">2016-12-25T23:59:21Z</dcterms:modified>
</cp:coreProperties>
</file>