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2016-02-14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2016-02-14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2016-02-14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Threading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981200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Thread1: Servlet thread.</a:t>
            </a:r>
            <a:br>
              <a:rPr lang="en-US" dirty="0" smtClean="0"/>
            </a:br>
            <a:r>
              <a:rPr lang="en-US" dirty="0" smtClean="0"/>
              <a:t>Creates thread 2 for </a:t>
            </a:r>
            <a:r>
              <a:rPr lang="en-US" dirty="0" err="1" smtClean="0"/>
              <a:t>LifeCycleManager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Calls from thread 1 start and shutdown()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81815" y="3505200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Thread2: </a:t>
            </a:r>
            <a:r>
              <a:rPr lang="en-US" dirty="0" err="1" smtClean="0"/>
              <a:t>LifeCycleManager</a:t>
            </a:r>
            <a:r>
              <a:rPr lang="en-US" dirty="0" smtClean="0"/>
              <a:t> thread</a:t>
            </a:r>
            <a:br>
              <a:rPr lang="en-US" dirty="0" smtClean="0"/>
            </a:br>
            <a:r>
              <a:rPr lang="en-US" dirty="0" smtClean="0"/>
              <a:t>In thread start, shutdown and exception handled.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1973633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Thread3-n: Service Threads used by services for execution</a:t>
            </a:r>
            <a:endParaRPr lang="en-US" dirty="0"/>
          </a:p>
        </p:txBody>
      </p:sp>
      <p:cxnSp>
        <p:nvCxnSpPr>
          <p:cNvPr id="9" name="Elbow Connector 8"/>
          <p:cNvCxnSpPr>
            <a:stCxn id="5" idx="2"/>
            <a:endCxn id="6" idx="1"/>
          </p:cNvCxnSpPr>
          <p:nvPr/>
        </p:nvCxnSpPr>
        <p:spPr>
          <a:xfrm rot="16200000" flipH="1">
            <a:off x="2067589" y="3268136"/>
            <a:ext cx="646837" cy="15816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3"/>
            <a:endCxn id="7" idx="2"/>
          </p:cNvCxnSpPr>
          <p:nvPr/>
        </p:nvCxnSpPr>
        <p:spPr>
          <a:xfrm flipV="1">
            <a:off x="5620215" y="2896963"/>
            <a:ext cx="1161585" cy="1485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02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Threading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Threading Model</dc:title>
  <dc:creator/>
  <cp:lastModifiedBy>Huijsmans, Martien</cp:lastModifiedBy>
  <cp:revision>1</cp:revision>
  <dcterms:created xsi:type="dcterms:W3CDTF">2006-08-16T00:00:00Z</dcterms:created>
  <dcterms:modified xsi:type="dcterms:W3CDTF">2016-02-14T00:06:00Z</dcterms:modified>
</cp:coreProperties>
</file>