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1FEB-C445-48A3-AF7A-B61F1636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329CD-247A-444F-AE83-9081CE40C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4EA78-7527-4A75-A965-FF76E840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D475-39C4-401B-892F-D09AD7B6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2676-FA74-4D40-BE4A-71E3B3F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4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6C5E-97C0-4EC2-8B8C-A3960A05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DE616-4717-49A2-9C7D-9FD44917E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F970-A577-48A2-AF5D-3D62E04A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0BF6-1FE7-446B-8396-792749BA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D2DB-23D3-4A66-BDBD-2B941623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0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B1C67-25DF-4278-AEAD-477026928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D0A77-B990-4667-915A-62AB6CCC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F471-709F-4C2A-A51B-365A8337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6EAA-C522-4596-9FF9-DEE529F7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EF6B-C281-4B4C-98FB-FE890647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5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CD4B-6203-4042-915C-430D6FC3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F5C-17D9-4065-B9B3-E44EBE2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2764-E884-4C47-9FB4-238A711D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05D7-502D-449F-A06A-E733AAD6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7AA4-BED1-4A96-B8F6-37B65327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98CB-B275-4B1D-88AB-20EF6BC8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9CE6-D843-4C4E-9A4A-77DDB535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8E52-A475-4BF5-B27E-9F5F460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06F22-7D1C-4BB8-9022-B95EB229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6415-894E-40D9-A57D-871E9890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8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E1E8-D8AC-4ED7-8B84-32366B50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106C-2F5D-4726-BB9D-2B29E9BBE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7F828-D077-4171-BD8E-A5B5B131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E2E5-3C71-43FF-817F-5C499725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0DDF-D161-442D-9C3C-90C513BA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4204F-9C58-43A4-B812-1C5D65B5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6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591A-BB8C-4F5E-882F-88BD46AF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8740-187A-4159-9802-3129C117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5FB1A-5DB9-45D6-A324-897F2A1A1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1BF56-9EA5-47AD-AC69-40EDAD7A9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E9CB4-CD61-4832-94E5-6976BDF4D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05E31-544C-4787-8191-C4DA63A5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66F7E-6A1B-4FBF-BBA4-CACA3711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CBC61-8C22-46A2-A361-E7F6DABF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6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B836-0274-4A1B-978A-C35A0AF3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5765F-49AE-4DB4-89A9-E43563F5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1871F-2DCF-40B8-8E61-73D0124D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24F9B-E6C2-417F-BF6D-0E5F81F8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7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AC44F-E0E6-4629-821A-A1D637EA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5C66E-611B-4FBD-8004-BE93AB56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BCFF-A62C-4266-942A-E0FCAAAC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7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F57-90AC-4274-B21F-FF6B9814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0600-B39E-4035-AA9C-655C6C3B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5285B-4672-4F15-80A7-4436CFED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4D4A5-6A2E-4FA5-9937-1BA99487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44BB-9F9A-4233-9CDE-ED56371F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CCB8-DB81-48D3-B5D9-88939994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8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35A6-0EF1-4956-A2A2-CDF11F13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39826-5544-4926-B96C-61A5A761A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8C00F-01F2-42C7-84E6-2FB60BD22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ED945-7B6D-40B6-982C-2BEE7F86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3603C-25E7-453F-80F7-629C62FD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23981-5927-4AFE-A57A-4DF2109D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B0300-8256-4D1A-9DFA-E780C9FE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2F75-A814-4B75-8F2D-985E9B53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C6AA-1C26-4A68-8DF4-454115A0C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6C1C-2223-4B78-AE23-E9E622AAD18A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4FF4-B6F9-449B-875C-69901DAFB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AD61-DD40-44B5-8B56-C32630D85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86AE-A93C-4C85-B3DF-AC494066B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1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D479-2D2C-44B0-B2E7-1723FB47F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InvestMentor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5417B-4244-4733-B6AF-E2BCCC0E1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21BF-F916-4434-8643-B955EAEE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 is long term invest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4B9-0E71-44BF-8B24-53473F38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5- 10 years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49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8B51-64DD-472D-9C5B-F73F9559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you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689B-D089-4902-9CC6-D12CC93C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 tax – will reduce income tax</a:t>
            </a:r>
          </a:p>
          <a:p>
            <a:r>
              <a:rPr lang="en-US" altLang="zh-CN" dirty="0" err="1"/>
              <a:t>Owm</a:t>
            </a:r>
            <a:r>
              <a:rPr lang="en-US" altLang="zh-CN" dirty="0"/>
              <a:t> your home- invest quick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40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28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InvestMentor</vt:lpstr>
      <vt:lpstr>Proper is long term invest </vt:lpstr>
      <vt:lpstr>If you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InvestMentor</dc:title>
  <dc:creator>Clivia Kong</dc:creator>
  <cp:lastModifiedBy>Clivia Kong</cp:lastModifiedBy>
  <cp:revision>2</cp:revision>
  <dcterms:created xsi:type="dcterms:W3CDTF">2022-04-25T09:02:44Z</dcterms:created>
  <dcterms:modified xsi:type="dcterms:W3CDTF">2022-04-25T13:51:25Z</dcterms:modified>
</cp:coreProperties>
</file>