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B9AD-6957-10D2-609A-9A545BE6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C5CC-1283-BB42-8595-5A363BEB6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787E-CE6D-1022-962D-2E82380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9245-81A2-385D-58F8-3BEA695A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8BB2-0A29-B700-8976-234A6368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708F-8113-D879-D232-A2C5B202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445F-FECB-E0C4-ACAB-16A15740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FF47-1482-7CC6-7F63-834036CF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4ED3-2F03-18C3-5068-19F6D851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058E-9670-6A1A-B41E-60F4A152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6236A-9D1E-BB32-1FC7-276A4A90B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43C43-3495-6BB8-76FA-1E077E9BB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364C-8ECE-128C-BB57-60EC6F94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763C-1026-223C-D646-7BEC3A16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41D1-431D-0326-EBE3-DE307B27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5E39-8CE6-673B-0F73-F964D118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2A21-ADB3-EEC0-05F2-3D4F9501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3EC7-49F4-639D-5F07-0F64111A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0DA6-0B30-5EC9-3AD2-C1E4ADA2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E148-FEB0-7107-C302-35AD432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6297-89AC-10A6-550F-90774FE0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7B7B-EE4B-7636-CC2F-CC83BB5D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243D-3CB8-1FBF-9987-2E96613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B645-4013-6AEF-DC30-FD7BD10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89F3-E027-664C-8F01-0C3F2FA9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1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BD1-6317-E87C-5420-F35F683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E445-EA0F-F7DF-2C11-15609DD7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8E492-A97F-BC14-9C3F-C1C0D061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A7867-DE99-F7A4-5E79-6DD43B6C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DDEB-7543-8D2B-E385-9F302D3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D6329-27E1-323E-3EC7-ABD054C4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0950-F398-3A9A-0709-1922D12F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9810-5BE3-06B2-5AF5-BF1AD017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7E1F-4520-3B11-077A-F8ABEF09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A8C48-D2B7-DD30-858D-368E8998F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D36E5-D1A8-1111-24C6-204AE5C7C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279D1-889C-1B2E-1349-A0D70C1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A9557-82F7-37F6-53D8-84C36BEC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BEB8-1026-FC06-564E-4EF75D71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0EF9-53A4-DE84-B8C7-6FCE362A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4000F-CFEE-3E18-16E4-92717D7B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6E8F6-6703-FE36-486B-2087AA36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FE15-82B4-CB35-29B6-1FADF7FE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723E8-6781-B442-B437-B60131C0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2487-81B6-50A6-E596-7CB6BD7C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2038-0D1E-6949-1B5C-37E27706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5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B813-A840-112F-F389-AAAB43DF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9F33-98BC-F752-47B0-A4E1440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7257-8CF9-24BC-DC1F-3F126020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E198-5840-299C-00F9-06B717C5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DA69-3CC6-94EB-E0E3-99B1DFBD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F234-2922-427E-5859-BF5F76F1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B696-A69A-CC4A-D904-6136E507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31E18-6517-42D6-19B8-1A11768C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28F1-D0CB-3AF2-334F-E3817642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CF7E-FFEE-28EC-BDE7-C37153C4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4F4B-5BDA-DECA-8DA4-E5A2EC61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6FAD-052D-1111-63BF-25A82E13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ECA8E-EC7C-7F48-DA20-540DE844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7538-CC03-04F7-B841-0D35A5C60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D0C3-4A4A-4325-19F0-6642790B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46D0-FE21-4C10-9BA0-A54E01DE2E8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700A-6D57-BDE9-BA53-5328D76D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2A7-FFF2-F2D8-395A-F3A986E98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3103-E678-4F69-BB09-DF95F01F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0F97-16AD-2444-A37C-BC8335A95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Statistic Thinking Python part 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76A5-22DD-D4C1-6C5A-959093701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AEFC5-581C-A660-9C83-29ABB64F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2219156"/>
            <a:ext cx="508706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DC058-98E9-8BC7-5E3E-64307D66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1" y="218067"/>
            <a:ext cx="8370385" cy="48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225A5-7E6C-3616-46F5-8B62503B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05"/>
            <a:ext cx="8088923" cy="5451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87697-4B19-28F3-E1CF-4ACF470FD4AD}"/>
              </a:ext>
            </a:extLst>
          </p:cNvPr>
          <p:cNvSpPr txBox="1"/>
          <p:nvPr/>
        </p:nvSpPr>
        <p:spPr>
          <a:xfrm>
            <a:off x="9000309" y="1031966"/>
            <a:ext cx="180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CDF is more effective, as there is no binning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50F5B-0D54-65BE-719C-D23A7610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0" y="342245"/>
            <a:ext cx="734480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9FF74-5D48-0862-9177-081B5C8F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6" y="417499"/>
            <a:ext cx="6725589" cy="194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91E2D-6408-4398-D552-1BEDBB6E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6" y="2998656"/>
            <a:ext cx="613495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ED237-421D-766D-BD87-87070FD0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2" y="675236"/>
            <a:ext cx="675416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9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F349D-300F-BE78-9E89-4B27D0F7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9" y="0"/>
            <a:ext cx="10651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7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Statistic Thinking Python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Thinking Python part 2</dc:title>
  <dc:creator>Clivia Kong</dc:creator>
  <cp:lastModifiedBy>Clivia Kong</cp:lastModifiedBy>
  <cp:revision>2</cp:revision>
  <dcterms:created xsi:type="dcterms:W3CDTF">2022-05-11T11:55:38Z</dcterms:created>
  <dcterms:modified xsi:type="dcterms:W3CDTF">2022-05-11T21:51:07Z</dcterms:modified>
</cp:coreProperties>
</file>