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CEA5-A562-F775-969A-E83A62BE8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29AB7-CA5A-5216-4328-F319B7579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8F4B-562A-0DE2-E1E5-9728A92C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5DC7-BEAC-9FAC-7FED-A5E81715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C090-A19B-5ECF-65A0-675DAD4F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5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C7C5-ABB6-517B-23AE-85829811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DC001-1A15-CF11-E37A-5FACE756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25139-AF46-8824-3AE1-E79167C3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A02C-ABA1-901E-92ED-82605F1C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1219-2156-76CD-EF02-A9080E75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0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7240C-C60B-2744-BF1C-C4E4DD63A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DEE6-861F-AF88-5CB6-D992DA3C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0F14-106C-14CE-4AB4-72563C5B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B97E-C7F1-7187-3645-B44B1E42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366E-1E6A-7A5C-2471-4D163FDA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173-65EF-E144-1914-F20BD69D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BFFD-5F21-1128-4F39-D7249A05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CAD9-2CC7-6105-51FD-D0BCA2A9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E16B-1163-BB34-5174-80B79978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DCBF-994D-3619-3F8D-A9992CC2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E088-1708-10D8-6DCC-475AB637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34AA-DA96-D76C-C3F1-6838F2B6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5AD3-783F-C862-DDD4-1FAECF85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6FEB1-6F7E-BF9A-4685-424AEA8E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5377-AF80-2CC8-8AD9-BF2FA8A8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1541-483F-2DD8-08D2-2F1B1F1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8E87-E7CD-607A-2651-DC63EFFF4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2B7B9-68F1-9CAC-4021-8B47B0D2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5E2ED-9147-1EAF-001A-55B67108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64AF-EE77-79F3-2A5E-24D03840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28CA-D29D-B5AE-720A-14F05399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4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3301-4F64-EB52-AF47-182C174A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A6A7-8AF4-BF82-7603-3E29FEB7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9743-4EA9-049C-01A8-BBEB8BB4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B80E2-1ED4-2407-2C9E-CB306D9D1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F481D-6E7F-F8C0-DE2D-E9B8F276B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10EE7-61B4-4CCA-A0FE-4879EF71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AFB4A-21E5-0999-2AFC-382C245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2144E-6C4C-C4A9-E7F2-1BECC916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7186-1E23-B59A-A6D5-4DA30D49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2DF38-8D10-E7CF-AD5F-42B0E12D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2C2DA-0DD7-4CFA-E893-4AB92088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4AB64-9075-A389-25F4-EFE466BC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4558E-5F3C-F8FD-D7E5-57941F08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F1791-E8EE-9979-F145-B8007A7B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835F4-6A39-9D47-7125-D924BFC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9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7286-FC5A-2B05-1CD0-3C2F660A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5BBF-40C6-5B7C-DAC2-CE209339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2032F-561B-B45B-8821-029B04CF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83103-71B5-A8D3-2642-4B83905D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C729-4E59-947F-A3B4-2A4FDF55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C6E0E-7950-8DEC-0644-FEFD95AA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1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866CE-0C42-F316-3D03-9396CA7C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7EC00-3171-BC1D-0453-092338518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F084C-D0B7-5807-3B64-97D22BC5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E5DF-04BC-2D06-9749-B4E0A4AA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2E5EA-688D-81CA-6791-AA9AA56F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47DD-D4AB-17F3-1A9F-000D115A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1840F-3B5B-3527-C767-F08C0DF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0164-617C-E474-04DB-FC3BA90E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65E2-4988-2F33-4648-7F7B5B171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1C60-C84D-4B18-B4A1-679EED44BF7C}" type="datetimeFigureOut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534E-40FB-9957-E67F-F24F6DE3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5C8D-D2C4-CDF7-2ADE-446CBCCA5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DCA8-340D-4598-B6C1-C7B6914C9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7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B9A1-7960-B505-81A2-7CB753B70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Module 0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B8E40-79D4-CD9D-73F0-40700974C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36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1C9FE-E05E-824B-BFC6-5FE967B7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2" y="156801"/>
            <a:ext cx="11292094" cy="62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1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A3AE5-6FE2-49AB-9006-30611BF8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4" y="256812"/>
            <a:ext cx="11016296" cy="63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197AE-6DF4-76A4-9D4D-8B46D9503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2" y="275872"/>
            <a:ext cx="881185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8B144-C9D0-BF93-5BA3-7123413D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8" y="1022322"/>
            <a:ext cx="9213242" cy="52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4522D-54AD-64B9-6289-4F119B74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8" y="172038"/>
            <a:ext cx="10963115" cy="62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8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F6469-6109-D831-663A-DC4D4A25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4" y="280627"/>
            <a:ext cx="10787656" cy="653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3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C6AE2-4502-142F-9569-EF13AA43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4" y="148222"/>
            <a:ext cx="11029606" cy="66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403AD-FCAB-D791-9877-811BCE36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2" y="340749"/>
            <a:ext cx="842127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A15EF-021E-1D7B-D2BD-7CA0D70B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86" y="244426"/>
            <a:ext cx="9591123" cy="60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0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99FCD-18F2-B7AD-2FB2-3FA44FCB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8" y="82502"/>
            <a:ext cx="10883891" cy="63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B6DBE7-C4E6-7CD4-D90E-08D1A415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41" y="1077940"/>
            <a:ext cx="7220958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7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0D9158-03FF-BA05-014C-34571DF5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0" y="176801"/>
            <a:ext cx="11074410" cy="62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4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6D315-6811-462B-AA9D-DAC3FE8D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1" y="137160"/>
            <a:ext cx="893569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FFCA3-663D-CF54-F5E0-9C6BF276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1" y="292050"/>
            <a:ext cx="11114726" cy="61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CFC35-3F96-2730-47FE-70D9A7EE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0" y="300628"/>
            <a:ext cx="10510936" cy="60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28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E24A6-7A64-1E4B-3543-0C300002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7" y="313006"/>
            <a:ext cx="11259671" cy="62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4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82163-03E9-FDA3-328C-83713E9D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1" y="303487"/>
            <a:ext cx="10065679" cy="59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9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13D99-7554-EE0A-F939-5691445C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1" y="216802"/>
            <a:ext cx="11082577" cy="62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87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B8660-76DE-CE4A-FB34-EE8BF1EA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4" y="352209"/>
            <a:ext cx="9326277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4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D70DC-7F3E-90CE-634E-F9532CA1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1" y="413432"/>
            <a:ext cx="10646244" cy="612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FEF97-D164-9C35-6925-B5F061FB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7" y="139955"/>
            <a:ext cx="10618669" cy="63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9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D1255-1AE9-5DE9-E4E0-B6B26067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9" y="569309"/>
            <a:ext cx="728764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A12F1-EA59-9BA7-3F9A-0935AC22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9" y="295647"/>
            <a:ext cx="10190473" cy="62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74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57760-13EA-0D8C-F099-CC78C940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9" y="587978"/>
            <a:ext cx="877374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36B9A-2848-45AE-82C9-526FBDA6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04" y="173198"/>
            <a:ext cx="10411412" cy="58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3145D-70ED-4511-DF96-56F50665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823549"/>
            <a:ext cx="864038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80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2EE78-56F5-BE7F-DDDF-3E25C73E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84" y="158703"/>
            <a:ext cx="10502931" cy="589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6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75A06-7CE3-5280-D86D-EA8B62D6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6" y="301576"/>
            <a:ext cx="10919459" cy="62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12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C29EA-19A5-1A07-E754-ABE1FFE7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9" y="177756"/>
            <a:ext cx="9860336" cy="57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4E8A2-5B7A-CB19-D4A9-C0952852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72" y="156875"/>
            <a:ext cx="9345936" cy="60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8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D80F3-4C00-0735-984B-09EC616E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1" y="242960"/>
            <a:ext cx="10625273" cy="62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43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52EEF-53B0-4F4A-2D48-48CE5937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5" y="247452"/>
            <a:ext cx="11312170" cy="63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76945-D349-9A23-BB4F-976EE123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2" y="519782"/>
            <a:ext cx="9807448" cy="54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53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4D7CA-339C-7378-82CB-FCE43EF9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15" y="298886"/>
            <a:ext cx="10607616" cy="60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07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FCA83-0355-2FAB-612B-EB4889AF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523734"/>
            <a:ext cx="654458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1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D8E55-E589-82FB-8083-A91E1CE6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2" y="215122"/>
            <a:ext cx="8279505" cy="53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99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19AF1-91B8-83F1-A829-F9D70DE0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3" y="407084"/>
            <a:ext cx="9821165" cy="54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68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FAB17-6985-1395-0277-0D2DEC47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3" y="348839"/>
            <a:ext cx="9982352" cy="55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66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2DA7C3-538E-B468-0F69-D1D022A6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6" y="141847"/>
            <a:ext cx="9701325" cy="598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18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4E2A9-4D87-57AC-6999-30DB74D9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0" y="318802"/>
            <a:ext cx="10725647" cy="61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20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FCCAF2-1120-2BD2-F5B8-424BED1F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93" y="205596"/>
            <a:ext cx="10314992" cy="58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C5FBC-A3E5-5172-61C4-56C83ACE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13" y="272049"/>
            <a:ext cx="11001067" cy="62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9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6A05B-EFCD-0153-A8FD-2962A39B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5" y="210135"/>
            <a:ext cx="11173465" cy="63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7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B9238-6EB0-4003-EF89-B471FB4A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06" y="147275"/>
            <a:ext cx="11362064" cy="63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2912A-70A1-447F-494E-956C11BF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6" y="0"/>
            <a:ext cx="11576374" cy="659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995A1-F5BA-A1C0-8C67-92F3232A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2" y="263479"/>
            <a:ext cx="10939138" cy="63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7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</Words>
  <Application>Microsoft Office PowerPoint</Application>
  <PresentationFormat>Widescreen</PresentationFormat>
  <Paragraphs>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等线</vt:lpstr>
      <vt:lpstr>等线 Light</vt:lpstr>
      <vt:lpstr>Arial</vt:lpstr>
      <vt:lpstr>Office Theme</vt:lpstr>
      <vt:lpstr>Module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Clivia Kong</dc:creator>
  <cp:lastModifiedBy>Clivia Kong</cp:lastModifiedBy>
  <cp:revision>1</cp:revision>
  <dcterms:created xsi:type="dcterms:W3CDTF">2022-05-16T10:22:52Z</dcterms:created>
  <dcterms:modified xsi:type="dcterms:W3CDTF">2022-05-16T12:39:43Z</dcterms:modified>
</cp:coreProperties>
</file>