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F277-3ACC-1409-FD75-B2BFF59AB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DDF6F-F699-E83C-8F73-6D18C141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9CDD-0644-6441-C769-6FEA456D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AB6F-A228-1B5F-AAD6-C1BD02B5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1649-6466-1CB4-73FE-626D025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7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A3D2-7EF2-3A46-E8D3-2909A0B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96D6-5CD5-3034-82A5-4FE053DB3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A68E-AD21-A488-8EE4-4576CCCB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B434-3A32-C9E6-A149-A46A3E85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CBA1-4DA3-5C63-D0D4-D35FCBF7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B0BC-F213-74F2-319C-D8DBAFDE6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4B006-6BA7-7AE8-266E-B859F7324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327F-D956-9482-9AC5-14276CF0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F0AD-556B-D320-147E-F9C7515F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2D-4E06-7D9A-211D-826F1C1A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8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6A61-B688-8F4B-08F9-65C948E7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CE72-D06B-2388-2A81-A19882B3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4440-87C7-E187-1E78-009C59FC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F970-6F2E-8422-3FA1-3221EF3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0B2F-F91C-B901-CE5D-9DCD1A50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B1DE-A5E6-F7CD-909F-74B916D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AC5A-2604-35B0-D49D-E7F19B57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E771-DC95-E335-162A-099B03E9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5D14-BBB8-2F20-FC3E-30AFE63E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8C78-F70E-A3C6-2239-D50BF1AD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6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5853-DEF9-372F-B14C-FE78B716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6323-26F2-5781-3CB2-0211E8924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B5AB-6235-4C2A-8F58-4842FA1F2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73C04-162F-FD32-AA85-A38E1978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B2795-4B69-634B-D17A-7DBADF20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FB75-EAC2-6590-2724-DFA8B983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8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2703-8B09-C815-1C4B-B2931E5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32FF6-F47A-947A-9452-4BEA476F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23F64-522E-5A4E-CA22-3D2BA281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582EF-E6F0-D2B8-90CD-DE074B4D5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741FB-9D90-251E-A576-922D13EF3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53787-F7FE-2047-59A0-FE52C0D1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A082F-48CB-90A8-8BC2-5326B52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32353-6EE2-CDF6-8A5A-18BA3EFF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4683-71EF-0949-DA4C-4AF51F28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20312-C164-D1DF-BE98-B98318D5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1CB83-E28A-6615-9472-2FE669AA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12A7-910E-8488-B2C0-4619399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78E61-69F7-E00A-FBB2-7559210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EA8D4-54CC-F2C3-107E-21AF607E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4ABB8-1015-CBA6-A0C9-443D75BF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9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74C-C7F5-A9D3-05FC-A2BBEC88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03EE-E71D-8BDB-171E-CBEE8149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2BDD8-9B60-A16F-265F-E38C50F0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C5EF-B17B-211E-029F-618B7F67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2916-555E-D545-475C-D11F9889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756E1-BDFF-050B-C5B6-CE6F0E5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1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3005-C2CE-80A3-F89D-E212FE88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7973F-DF66-D551-DB81-8789B7A6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9F97C-BC0C-4828-79B5-295CA2C7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42C6-675E-5724-F1FC-B0B05751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25066-5EB1-8E17-3880-D80724B8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B441-BF70-ED6A-F58A-0F0FAB6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88B09-471D-D88D-F545-CC6840EE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FE24-6A9F-B9B8-E79B-DD6C7D9A6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6A91-0580-B01A-8FB7-883201374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2B49-36AF-4E8C-8E8C-A45A3192EAF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8B45-6E12-633A-12E1-F86C3D770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8432-62CE-4E70-9E0A-F1648B5BC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BB37-FC5D-4DD8-B5A8-F8C4543A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3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7AD0-9C07-2AA1-0A49-BB48459B8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</a:t>
            </a:r>
            <a:r>
              <a:rPr lang="en-US" altLang="zh-CN" dirty="0" err="1"/>
              <a:t>numpy</a:t>
            </a:r>
            <a:r>
              <a:rPr lang="en-US" altLang="zh-CN" dirty="0"/>
              <a:t> and pandas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1214-DC6D-FF2C-83F7-D31673255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4C126-8C7F-4D6C-D831-F2227968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395"/>
            <a:ext cx="8377881" cy="62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E1037-769A-566E-5AA5-FD5CAE02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9537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12C13-E400-7391-C51B-F908D26C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" y="212470"/>
            <a:ext cx="5449060" cy="4258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F5DDA-0002-EEE6-3E6F-D62DAD70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20" y="212470"/>
            <a:ext cx="494416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BDAEA-05D0-423A-4A9B-E99D1DB5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0"/>
            <a:ext cx="708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DB90E-5E59-FE0C-343C-FBA4EB54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" y="0"/>
            <a:ext cx="12059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C3739-BAB0-F91E-087C-D9E287F6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71" y="256484"/>
            <a:ext cx="5363323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EC0CD-E3A7-50A3-83FF-1FA3B1E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08" y="585101"/>
            <a:ext cx="3105583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D6DFA-3139-4103-294E-EE79E9D2E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7" y="2495668"/>
            <a:ext cx="575390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A2731-3CC0-6186-7692-30073686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5" y="478127"/>
            <a:ext cx="616353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3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EBEFD-99FC-AB86-1FA8-A5300804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995023"/>
            <a:ext cx="592537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58260-BE31-6D33-E13C-4123CEC0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3" y="254437"/>
            <a:ext cx="8701292" cy="568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4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10703-6811-2723-9605-5B952DAE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1" y="432822"/>
            <a:ext cx="6069790" cy="61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EA396-94FF-1BAA-7E50-5E0A57A3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89"/>
            <a:ext cx="8031892" cy="59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EA97-AC83-DFE8-E21D-B0470D2F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8484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Theme</vt:lpstr>
      <vt:lpstr>Lab numpy and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numpy and pandas</dc:title>
  <dc:creator>Clivia Kong</dc:creator>
  <cp:lastModifiedBy>Clivia Kong</cp:lastModifiedBy>
  <cp:revision>1</cp:revision>
  <dcterms:created xsi:type="dcterms:W3CDTF">2022-05-19T10:41:56Z</dcterms:created>
  <dcterms:modified xsi:type="dcterms:W3CDTF">2022-05-19T11:11:38Z</dcterms:modified>
</cp:coreProperties>
</file>