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4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09:08:2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24575,'691'0'0,"-661"-3"0,0 0 0,-1-2 0,0-1 0,0-1 0,53-21 0,-40 13 0,66-15 0,41 15 0,-99 12 0,57-11 0,-24 0 0,153-6 0,88 21 0,-118 3 0,-155-5 0,114 6 0,-146-3 0,0 1 0,-1 1 0,0 0 0,0 2 0,0 0 0,29 15 0,3 2 0,54 19 0,-71-30 0,56 16 0,-60-20 0,-1 1 0,47 21 0,-46-15 0,169 81 0,-167-84 0,-1-2 0,1 0 0,1-2 0,55 7 0,-39-9 0,51 15 0,-57-11 0,85 8 0,-84-13 0,72 16 0,-72-12 0,74 8 0,414-14 0,-269-6 0,1220 4 0,-1458-3 0,0 0 0,0-2 0,0 0 0,0-2 0,-1 0 0,1-2 0,-2-1 0,37-19 0,-31 17 0,0 1 0,47-10 0,-2 0 0,-4-1 0,0 2 0,1 4 0,1 3 0,1 3 0,76 0 0,-37 11 0,95-3 0,-177-3 0,56-15 0,-55 11 0,44-6 0,120 9 0,-25 2 0,-140-1 0,-1-1 0,31-10 0,-29 7 0,44-6 0,81 6 0,-104 7 0,0-2 0,67-12 0,-37 1-341,1 4 0,0 4-1,84 4 1,-121 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09:08:2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24575,'1274'0'0,"-1240"2"0,-1 1 0,1 2 0,36 10 0,-31-6 0,70 7 0,-44-12-84,-20-3-343,0 3 0,60 11 0,-59-4-6399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2:31.4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49 378,'3'0,"158"6,-141-4,0 2,0 0,0 1,0 1,34 16,211 98,-220-105,1-2,48 8,-13-4,-41-7,112 30,-116-30,68 10,19 5,-84-16,1-1,44 2,-41-5,68 15,-67-10,0-3,1-2,56 1,4-1,45 19,-97-13,63 3,418-10,-274-7,-144 5,136-5,-223-1,55-16,-54 12,46-7,63 6,162 9,-111 4,-96-9,108-17,86-6,1471 28,-768 3,914-3,-1859 2,0 2,63 15,-55-8,61 3,33-13,20 2,-140 1,0 1,31 10,-30-7,45 6,66-5,161-9,-112-4,975 5,-1131-3,-1-2,0-1,42-11,-36 7,72-8,387 12,-254 9,921-4,-1131-2,1-2,-1-1,38-10,-32 6,69-7,73-11,-122 15,70-4,-86 12,73-18,-73 13,74-8,77 17,33-2,-199-2,0-1,30-10,-29 7,46-7,63 6,165 9,-114 4,870-4,-1027 1,1 3,-1 1,42 11,-37-7,73 8,69 9,-117-14,66 3,403-12,-268-6,-230 5,-1 2,0 1,42 11,-36-7,72 8,388-12,-256-9,2615 5,-2832-3,-1-1,1 0,-1-2,0-1,0-1,0-1,-1-1,33-18,-32 18,1 1,0 1,0 1,1 1,38-3,-39 6,0-1,0-1,0-1,0-1,-1-2,25-10,-41 13,25-10,0-2,-1-2,-1 0,28-25,-58 43,0 1,0-1,0 0,0 0,0 0,0 1,0-1,-1 0,1 0,0 0,0 0,-1-1,1 1,-1 0,1 0,-1 0,1 0,-1-1,0 1,0 0,0 0,1-3,-2 3,0 0,1 0,-1 0,1 1,-1-1,0 0,0 0,0 0,0 1,1-1,-1 0,0 1,0-1,0 1,0-1,0 1,0 0,0-1,0 1,-2 0,-10-3,0 2,-1 0,-16 0,22 1,-506 2,167 1,313-2,1 3,0 1,-38 10,32-6,-69 7,-162-16,-40 3,281 1,1 1,-28 10,26-7,-46 7,-62-6,-164-9,113-4,138 5,0-3,0-1,-61-14,28 0,-76-20,125 27,-1 2,0 1,-69-3,-113 11,99 2,-20 0,-199-7,189-20,96 14,-62-5,-420 11,276 7,204-6,1-2,-64-14,28 4,-26 3,0 6,-116 9,61 0,-570-4,708 0,0-3,0-1,-37-10,31 6,-73-7,-84-12,133 16,-100-5,-524 16,317 3,336-4,0-1,0-2,-36-10,31 6,-69-7,-390 12,256 7,-1980-3,2188 1,0 3,1 1,-37 10,30-6,-68 7,18-13,55-3,1 1,0 2,-67 14,50-6,0-2,-64 3,-59 10,105-10,-1-2,-110 0,145-8,0 2,-65 15,60-10,-69 7,-388-12,254-7,-2034 4,2238-4,0-1,-67-15,-25-4,-56-3,97 11,-111-3,169 17,-18 1,0-3,-82-14,55 3,1 4,-90-2,-157 13,119 3,-696-4,861 2,0 2,-68 15,-25 4,-32 4,103-15,-84 6,-52-16,116-3,0 3,-111 17,85-3,-159 4,-112-21,145-2,-1884 4,2106-1,-1 0,1 2,-1-1,1 1,0 1,-1 0,1 1,-13 6,22-9,0 0,-1 0,1 1,0-1,0 0,0 1,0-1,0 1,0 0,1 0,-1 0,1 0,-1 0,1 0,-1 0,1 0,0 1,0-1,0 0,1 1,-1-1,0 1,1-1,0 1,-1-1,1 1,0-1,0 1,1-1,-1 1,0-1,1 1,0-1,-1 1,1-1,0 0,0 1,0-1,1 0,-1 0,1 0,-1 0,4 4,8 13,1-1,1-1,0 0,1 0,1-2,20 14,-24-20,0-1,0-1,1 0,0-1,0 0,0-1,1-1,0 0,0-1,17 1,114 22,-100-16,80 7,404-14,-266-6,370 4,-600 0,0 3,-1 1,37 10,-31-6,70 7,389-12,-256-7,2774 4,-2983 1,1 1,-1 2,40 11,-35-7,1-1,39 1,520-4,-307-9,503 5,-762-3,1-2,-1-1,42-11,-36 7,71-8,389 12,-256 9,1016-4,-1221 2,-1 1,0 2,37 11,-32-6,78 6,-42-12,-15-3,101 17,-78-4,138 5,87-19,-131-3,-136 6,0 1,70 16,-62-9,71 4,50-14,22 2,-164 1,-1 1,30 9,44 7,40-12,153-9,-112-4,404 5,-544 1,0 2,69 16,-61-9,65 4,417-10,-274-9,639 4,-866-1,-1-3,0-1,42-11,-36 7,72-8,90 16,20-1,-190-2,54-15,-53 11,43-6,70 5,153 9,-108 4,4203-5,-4360 0,1-3,-1-1,42-11,-36 7,71-8,-45 14,-29 2,-1-1,0-2,40-9,-27 3,60-6,-63 11,76-18,11-3,2-1,0 0,-103 24,-1-2,-1-1,1-2,-1 0,36-18,-44 17,0 1,1 0,0 2,0 0,0 1,33-2,128 3,-16 2,-137-2,-1-1,31-10,-29 7,44-6,-58 13,-1-2,1 1,-1-2,0 0,0-1,0 0,-1-1,1-1,-1 0,-1-1,1 0,-2-1,20-18,17-12,-36 30,0-1,-1 0,16-18,-6 3,-5 6,-1 0,22-34,-38 51,1 1,0 0,0-1,0 1,-1-1,1 1,0-1,-1 1,0-1,1 1,-1-1,0 0,0 1,0-1,0 1,0-1,0 0,0 1,-1-1,1 1,0-1,-1 1,1-1,-1 1,0-1,0 1,1-1,-1 1,0 0,0-1,0 1,0 0,0 0,-1 0,1 0,0 0,-1 0,1 0,0 0,-1 1,1-1,-1 0,1 1,-1-1,1 1,-3-1,-8-2,-1 0,0 1,0 0,-18 0,28 2,-94-3,-133 11,199-3,-50 14,51-10,-49 6,-60-5,-161-11,109-3,-602 4,760-1,1-3,0-1,-42-11,36 7,-72-8,-152-17,195 25,-1 3,-79 4,-47-3,166 1,0-1,-31-10,30 7,-46-6,-74 6,96 7,1-3,-58-10,-155-39,207 41,0 2,-105-5,-122 17,108 2,38-3,188 15,41 8,73 13,-53-11,-25-3,-57-15,1 0,42 5,-38-10,5 1,75 15,-26 2,39 10,-92-22,1-1,66 6,-59-10,63 15,-62-9,0-3,69 3,-26-4,-43 1,54 14,-17-2,130 36,-87-21,-19-15,-66-13,42 12,-39-8,1-1,0-3,63 3,132-10,-99-2,1026 3,-1130 2,1 1,-1 2,36 11,-29-7,62 6,-60-12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2:31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4:41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4:43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0 352,'1750'0,"-1727"1,-1 2,1 0,-1 2,1 0,-1 2,-1 0,1 2,20 11,-39-19,35 14,70 16,-25-9,-48-13,-1-2,63 5,-59-8,1 1,37 10,-27-4,1-3,0-2,1-3,68-2,58 3,-147 0,55 15,20 2,39-12,152-9,-106-4,-148 5,-5 0,0-1,0-2,1-1,-1-2,-1-1,38-12,-49 8,0-1,0-1,-1-1,0-1,36-28,-13 2,60-64,-104 101,-1 0,1 1,-1-1,1-1,-1 1,0 0,0 0,0-1,0 1,-1-1,2-7,-3 10,0-1,0 0,0 0,0 1,-1-1,1 0,-1 0,1 1,-1-1,0 0,0 1,1-1,-1 1,0-1,0 1,-1-1,1 1,0 0,0 0,-1-1,1 1,-1 0,1 0,-1 0,1 1,-1-1,-1-1,-25-10,0 1,0 1,-1 1,0 2,0 1,-48-4,-36-8,47 7,-82-2,43 5,74 3,-49-13,49 10,-46-7,-28 9,69 5,0-1,0-2,-41-9,27 1,0 3,-100-5,-106 16,105 0,-1860-1,1992-2,0 0,0-1,0-1,0-1,-22-7,7-1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4:43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09:14:52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903-7628-89AC-606C-C44478D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DFC27-FE67-742D-E716-9FF60E69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4E6D-D297-482F-CAC0-6108EC3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1AC2-60E8-E638-8F5A-A13B4FED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850E-CDDD-C52B-725D-3D73389F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9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D95D-9D05-E453-25C9-4AADCBA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DFDC-89C7-DED4-DDA2-AED1B8D7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EFBF-BE85-46BA-424E-CC2AF1BF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88D2-CA5D-21A5-D6EA-50031F21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597B-94A6-2EDB-21D7-B1BDC0F7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3E6F1-BEF0-3A02-015A-C23039961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6435A-0F7B-559F-0541-583032F3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51A5-0C38-DB40-D6E6-871C5E87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CC0-AED0-4B07-9D08-8B5BA609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D8B2-2A5F-E4C7-D22B-6650697B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7B5B-6A1E-3A8D-650D-B99A3B60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E984-89E4-05CB-7438-C0C446D3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2074-F07F-326E-6780-4D44641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5CF4-759C-7C2B-FAEF-F6A470F5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1922-1AB3-1442-A3E1-57B0BCA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F9CF-07ED-65EE-99A1-32428C26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8665-C581-B650-CD61-FC870F8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F4A-CC67-EA28-42CC-9FEE0370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190C-B409-60E8-C92F-09B3F46C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6EF2-4887-5ED0-D335-9715E42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DBE8-0586-963E-F00B-AC3B9932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E78A-9498-0D54-22F2-1CCF2D5E0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32FE-3329-AF8B-F372-E60A607A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DAC6-D11C-77E6-8627-2C8047B1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C58FD-7A61-3E4D-D3A5-D5F58803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861C-63C0-4BE2-B13A-8ABB069B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9BB0-0F08-A23D-FC93-176EB5B9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678D-21A6-5295-7876-1A8BE996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9CE5-E050-1B6F-307F-1FAA5A323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6773D-A9EF-8AAF-7C7C-067706FDA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095AC-E17A-710F-2848-65B863EB2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6939-F0A6-20A4-3877-2CE5DF4E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A66F6-FE1A-379B-7A7C-9962E4DE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23DC-101B-8D95-5062-9A2A1777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BE4F-F8BD-25D3-A009-1635A408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7FDE0-4353-23F9-D80D-46FB1B3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1D1A7-595E-4B09-1159-74BD3CF6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F91D-417C-9FEC-AE06-F855365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8BD24-8171-9F1E-5753-58755CB9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9C3C0-5790-0723-E596-48D9F713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49E6C-96D3-C7F0-128F-9E5956DA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6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450C-0CD8-343B-D20D-8E356472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7837-25E8-8A7A-D7E6-2FAC5BB9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891D-8DDD-C6C8-D876-3F17CD23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3E297-64EC-1786-45B2-3073F6D5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E1082-1EB8-5862-B7FC-00C0BCD4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5F59-BE7A-8C55-0552-ECC2BD98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DDCC-99DE-9815-147E-6424CDD7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B5BB2-69AD-0D5A-0A9F-E2D2DF91A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2451-C3E0-2A13-4C9B-B58F4221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481C-89DD-3724-0BFE-2FD8E9D6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480-3BE4-A05F-8B51-995652C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A843C-58FD-CC11-5E71-CF3F4BE8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1E4F1-799F-8884-E29D-43029A74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B218-37CE-6FB4-14B5-43A24A01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5FB7-E380-20EB-750D-4B8FD39C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59C8-0329-4C27-A053-A30FD06D342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067F-BA88-8D29-E196-E16F08D0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A4655-FC6E-5DEF-B55D-5FCADA91E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3D0A-B6B5-4538-93E9-19635893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B8E3-129C-4683-162D-73A51BE58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Module 1 Part2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C0E77-6893-DA9C-6B38-0EF71A9EC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12/05/2022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5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1EFDB-7C72-02A0-5D66-B9361FBC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38"/>
            <a:ext cx="12192000" cy="6579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7DF01-12FA-2F8D-38D8-921F3F7C21F6}"/>
              </a:ext>
            </a:extLst>
          </p:cNvPr>
          <p:cNvSpPr txBox="1"/>
          <p:nvPr/>
        </p:nvSpPr>
        <p:spPr>
          <a:xfrm>
            <a:off x="1619250" y="1733550"/>
            <a:ext cx="169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 to string Print all for me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D6AF3-E387-4FEE-6CA7-62780B5F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4" y="4554438"/>
            <a:ext cx="2124371" cy="45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6820F-461C-C560-1A9F-8C9F6D65B3C3}"/>
              </a:ext>
            </a:extLst>
          </p:cNvPr>
          <p:cNvSpPr txBox="1"/>
          <p:nvPr/>
        </p:nvSpPr>
        <p:spPr>
          <a:xfrm>
            <a:off x="2681435" y="4783070"/>
            <a:ext cx="24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Show 2 head 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5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FC35A-A9A8-0C0F-A342-4AA5150C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283"/>
            <a:ext cx="12192000" cy="4729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11BD7-0DA7-501A-0550-61D7BBFE60DE}"/>
              </a:ext>
            </a:extLst>
          </p:cNvPr>
          <p:cNvSpPr txBox="1"/>
          <p:nvPr/>
        </p:nvSpPr>
        <p:spPr>
          <a:xfrm>
            <a:off x="7658100" y="253365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two are really advanced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16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E3334-8E02-95FF-B513-08B0CDA5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18600"/>
            <a:ext cx="11860280" cy="6620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37640-7705-43D5-984F-3E88FEE75139}"/>
              </a:ext>
            </a:extLst>
          </p:cNvPr>
          <p:cNvSpPr txBox="1"/>
          <p:nvPr/>
        </p:nvSpPr>
        <p:spPr>
          <a:xfrm>
            <a:off x="6438900" y="11811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object be running quicker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31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4D5C7-AA92-3E04-B3AA-58C90188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3" y="537759"/>
            <a:ext cx="8630854" cy="5782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9CC81-2498-DFDF-E7FB-FAB722AB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68" y="5638733"/>
            <a:ext cx="798306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0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1E96-EA5C-107C-2DCE-7D20D070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56679"/>
            <a:ext cx="8668960" cy="6744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3DAC2-1E58-6F4F-E10D-1F3EEADDBDA6}"/>
              </a:ext>
            </a:extLst>
          </p:cNvPr>
          <p:cNvSpPr txBox="1"/>
          <p:nvPr/>
        </p:nvSpPr>
        <p:spPr>
          <a:xfrm>
            <a:off x="228600" y="361950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we have big task, better to use OOP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892F7E-59B1-0D4F-3D16-F8511ACFFE32}"/>
                  </a:ext>
                </a:extLst>
              </p14:cNvPr>
              <p14:cNvContentPartPr/>
              <p14:nvPr/>
            </p14:nvContentPartPr>
            <p14:xfrm>
              <a:off x="6610230" y="6265110"/>
              <a:ext cx="3331440" cy="17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892F7E-59B1-0D4F-3D16-F8511ACFFE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1230" y="6256470"/>
                <a:ext cx="3349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5BE6B4-7703-420D-748F-17C184992E62}"/>
                  </a:ext>
                </a:extLst>
              </p14:cNvPr>
              <p14:cNvContentPartPr/>
              <p14:nvPr/>
            </p14:nvContentPartPr>
            <p14:xfrm>
              <a:off x="2609190" y="6552750"/>
              <a:ext cx="684000" cy="3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5BE6B4-7703-420D-748F-17C184992E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0190" y="6544110"/>
                <a:ext cx="701640" cy="48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6910B5-B012-20EB-B5F2-A5D3BD1C2CBD}"/>
              </a:ext>
            </a:extLst>
          </p:cNvPr>
          <p:cNvSpPr txBox="1"/>
          <p:nvPr/>
        </p:nvSpPr>
        <p:spPr>
          <a:xfrm>
            <a:off x="381000" y="6019800"/>
            <a:ext cx="173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Security reason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24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E31BD-1659-2E35-89B1-D8CB0F80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901"/>
            <a:ext cx="12192000" cy="57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B585B-BAD3-B78C-E62E-04749C19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275785"/>
            <a:ext cx="10955279" cy="6306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C8BF11-D796-B9B4-D36A-CA740F3493E4}"/>
                  </a:ext>
                </a:extLst>
              </p14:cNvPr>
              <p14:cNvContentPartPr/>
              <p14:nvPr/>
            </p14:nvContentPartPr>
            <p14:xfrm>
              <a:off x="1791630" y="1540470"/>
              <a:ext cx="8922240" cy="38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C8BF11-D796-B9B4-D36A-CA740F3493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630" y="1432470"/>
                <a:ext cx="90298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2CD019-BA1C-17C0-735E-F386AC9A1AD6}"/>
                  </a:ext>
                </a:extLst>
              </p14:cNvPr>
              <p14:cNvContentPartPr/>
              <p14:nvPr/>
            </p14:nvContentPartPr>
            <p14:xfrm>
              <a:off x="8934390" y="-28202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2CD019-BA1C-17C0-735E-F386AC9A1A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0390" y="-292821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0F45266-7453-9195-1BB3-F512EBD67BB3}"/>
              </a:ext>
            </a:extLst>
          </p:cNvPr>
          <p:cNvSpPr txBox="1"/>
          <p:nvPr/>
        </p:nvSpPr>
        <p:spPr>
          <a:xfrm>
            <a:off x="7677150" y="2381250"/>
            <a:ext cx="303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May change the class, change the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19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7DAC4-C052-652A-5F48-2AB8BAB5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94526"/>
            <a:ext cx="12192000" cy="606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2CACA0-5C28-D5D8-324D-733D33D16D76}"/>
              </a:ext>
            </a:extLst>
          </p:cNvPr>
          <p:cNvSpPr txBox="1"/>
          <p:nvPr/>
        </p:nvSpPr>
        <p:spPr>
          <a:xfrm>
            <a:off x="3524250" y="1581150"/>
            <a:ext cx="405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jupyter</a:t>
            </a:r>
            <a:r>
              <a:rPr lang="en-US" altLang="zh-CN" dirty="0"/>
              <a:t> to present, to comments, if you leave the </a:t>
            </a:r>
            <a:r>
              <a:rPr lang="en-US" altLang="zh-CN" dirty="0" err="1"/>
              <a:t>company,other</a:t>
            </a:r>
            <a:r>
              <a:rPr lang="en-US" altLang="zh-CN" dirty="0"/>
              <a:t> person can figure out easily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3FD120-64BA-50AB-24E1-A0954E8A67AC}"/>
                  </a:ext>
                </a:extLst>
              </p14:cNvPr>
              <p14:cNvContentPartPr/>
              <p14:nvPr/>
            </p14:nvContentPartPr>
            <p14:xfrm>
              <a:off x="1180710" y="44381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3FD120-64BA-50AB-24E1-A0954E8A6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710" y="43301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08AC65-6424-8F25-4515-ADCE52C0FBDF}"/>
                  </a:ext>
                </a:extLst>
              </p14:cNvPr>
              <p14:cNvContentPartPr/>
              <p14:nvPr/>
            </p14:nvContentPartPr>
            <p14:xfrm>
              <a:off x="933030" y="4464390"/>
              <a:ext cx="1645200" cy="22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08AC65-6424-8F25-4515-ADCE52C0FB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9030" y="4356390"/>
                <a:ext cx="17528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CAEFFF-1F47-5805-9A0F-C84E55CED9FD}"/>
                  </a:ext>
                </a:extLst>
              </p14:cNvPr>
              <p14:cNvContentPartPr/>
              <p14:nvPr/>
            </p14:nvContentPartPr>
            <p14:xfrm>
              <a:off x="5733990" y="-261069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CAEFFF-1F47-5805-9A0F-C84E55CED9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9990" y="-27183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D6109B-0D6E-2243-D698-F1B1B8E3C416}"/>
                  </a:ext>
                </a:extLst>
              </p14:cNvPr>
              <p14:cNvContentPartPr/>
              <p14:nvPr/>
            </p14:nvContentPartPr>
            <p14:xfrm>
              <a:off x="3047670" y="-373461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D6109B-0D6E-2243-D698-F1B1B8E3C4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3670" y="-384225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46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3BB73-15B9-DF65-FB78-DFF8AAAE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09"/>
            <a:ext cx="12192000" cy="6609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75508-FCD3-D771-0A97-2632668F0E52}"/>
              </a:ext>
            </a:extLst>
          </p:cNvPr>
          <p:cNvSpPr txBox="1"/>
          <p:nvPr/>
        </p:nvSpPr>
        <p:spPr>
          <a:xfrm>
            <a:off x="6324600" y="124209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sure other people can use your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4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86723-261A-9AEF-47F8-7BBB86AA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237679"/>
            <a:ext cx="6725589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23075-D1B7-C1F3-5F7F-B0B1AC61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6868"/>
            <a:ext cx="11315700" cy="57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25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1E174-B105-A17A-649B-63E9D2AD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59" y="638134"/>
            <a:ext cx="1476581" cy="590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D143B-04FF-C653-F791-27783F94BF46}"/>
              </a:ext>
            </a:extLst>
          </p:cNvPr>
          <p:cNvSpPr txBox="1"/>
          <p:nvPr/>
        </p:nvSpPr>
        <p:spPr>
          <a:xfrm>
            <a:off x="704850" y="2552700"/>
            <a:ext cx="453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Terminal is  powerful</a:t>
            </a:r>
          </a:p>
          <a:p>
            <a:endParaRPr lang="en-US" altLang="zh-CN" dirty="0"/>
          </a:p>
          <a:p>
            <a:r>
              <a:rPr lang="en-US" altLang="zh-CN" dirty="0"/>
              <a:t>The base is on the </a:t>
            </a:r>
            <a:r>
              <a:rPr lang="en-US" altLang="zh-CN" dirty="0" err="1"/>
              <a:t>Condona</a:t>
            </a:r>
            <a:r>
              <a:rPr lang="en-US" altLang="zh-CN" dirty="0"/>
              <a:t> navigator, we never use “Base”, we need to go to the IOD environment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26D74-A976-521B-E78F-83236FEC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1" y="4030028"/>
            <a:ext cx="5144218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845C48-8DEC-3EE6-694A-B47BD241B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8" y="5507356"/>
            <a:ext cx="4563112" cy="111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02331-3F16-9025-1E9B-E946670F5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009" y="4464223"/>
            <a:ext cx="702090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CDB37-371E-7C80-398B-FF1B340A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428206"/>
            <a:ext cx="986927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7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9BD22-C84A-08D7-4DF2-F8800664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814022"/>
            <a:ext cx="710664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5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E9204-3E36-BAEA-A2D5-5DFB3C77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7" y="233185"/>
            <a:ext cx="777348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468C4-73D8-A04F-F640-7DE73AAA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2161998"/>
            <a:ext cx="956443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6A874-66DB-4FCC-8517-A368D046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733313"/>
            <a:ext cx="765916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6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C02F-FC80-B040-1391-B842ABB4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3" y="800654"/>
            <a:ext cx="11964610" cy="26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12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D1C498-3657-17C2-3B74-7A690FBC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8" y="358861"/>
            <a:ext cx="10843771" cy="6683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83D75-7FDE-D716-F2EE-56B2ED40A884}"/>
              </a:ext>
            </a:extLst>
          </p:cNvPr>
          <p:cNvSpPr txBox="1"/>
          <p:nvPr/>
        </p:nvSpPr>
        <p:spPr>
          <a:xfrm>
            <a:off x="6945086" y="1306286"/>
            <a:ext cx="315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Always use </a:t>
            </a:r>
            <a:r>
              <a:rPr lang="en-US" altLang="zh-CN" dirty="0" err="1"/>
              <a:t>conda</a:t>
            </a:r>
            <a:r>
              <a:rPr lang="en-US" altLang="zh-CN" dirty="0"/>
              <a:t> to install , no pip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F3C4B-4514-0BCD-25B6-78C6238B8BFE}"/>
              </a:ext>
            </a:extLst>
          </p:cNvPr>
          <p:cNvSpPr txBox="1"/>
          <p:nvPr/>
        </p:nvSpPr>
        <p:spPr>
          <a:xfrm>
            <a:off x="7293429" y="3091543"/>
            <a:ext cx="346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Conda</a:t>
            </a:r>
            <a:r>
              <a:rPr lang="en-US" altLang="zh-CN" dirty="0"/>
              <a:t> will make sure there is no crash between libraries, will make sure these libraries are independents with each other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44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C2198-E0F7-6F1A-7F73-0AC27886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0" y="914049"/>
            <a:ext cx="9087249" cy="3998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7F7793-A7F1-AA49-8F8A-B1368116C8EC}"/>
              </a:ext>
            </a:extLst>
          </p:cNvPr>
          <p:cNvSpPr txBox="1"/>
          <p:nvPr/>
        </p:nvSpPr>
        <p:spPr>
          <a:xfrm>
            <a:off x="1885950" y="5715000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Double uses 8 </a:t>
            </a:r>
            <a:r>
              <a:rPr lang="en-US" altLang="zh-CN" dirty="0" err="1"/>
              <a:t>bytes,but</a:t>
            </a:r>
            <a:r>
              <a:rPr lang="en-US" altLang="zh-CN" dirty="0"/>
              <a:t> float only used 4 bytes, spend more memory. Double have wider range than float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5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F40DD-4E88-6D83-9EE8-A511C25A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96" y="165944"/>
            <a:ext cx="7706003" cy="6692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77BF0-FE5B-1C4D-ABE4-82C89EEE0ACA}"/>
              </a:ext>
            </a:extLst>
          </p:cNvPr>
          <p:cNvSpPr txBox="1"/>
          <p:nvPr/>
        </p:nvSpPr>
        <p:spPr>
          <a:xfrm>
            <a:off x="8934450" y="0"/>
            <a:ext cx="2533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documents store inUTF-8</a:t>
            </a:r>
          </a:p>
          <a:p>
            <a:endParaRPr lang="en-US" altLang="zh-CN" dirty="0"/>
          </a:p>
          <a:p>
            <a:r>
              <a:rPr lang="en-US" altLang="zh-CN" dirty="0"/>
              <a:t>Old document stored in BOCU</a:t>
            </a:r>
          </a:p>
          <a:p>
            <a:endParaRPr lang="en-US" altLang="zh-CN" dirty="0"/>
          </a:p>
          <a:p>
            <a:r>
              <a:rPr lang="en-US" altLang="zh-CN" dirty="0"/>
              <a:t>Based on this, you need to tell the function 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39FD6-4725-2FD7-856C-AA807D83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68" y="3890814"/>
            <a:ext cx="6344535" cy="212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40EB9-2D5E-59F0-1CED-F17866DC1161}"/>
              </a:ext>
            </a:extLst>
          </p:cNvPr>
          <p:cNvSpPr txBox="1"/>
          <p:nvPr/>
        </p:nvSpPr>
        <p:spPr>
          <a:xfrm>
            <a:off x="9315450" y="318135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Default is UTF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7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B512E-FBE0-AA95-4B5E-D012426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313890"/>
            <a:ext cx="11688806" cy="62302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56C559-A039-C140-7C2C-6BDFAD0E5EF5}"/>
              </a:ext>
            </a:extLst>
          </p:cNvPr>
          <p:cNvCxnSpPr/>
          <p:nvPr/>
        </p:nvCxnSpPr>
        <p:spPr>
          <a:xfrm>
            <a:off x="4153989" y="1881051"/>
            <a:ext cx="1942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4F79B9-2723-3BF5-5637-D03D983740FE}"/>
              </a:ext>
            </a:extLst>
          </p:cNvPr>
          <p:cNvSpPr txBox="1"/>
          <p:nvPr/>
        </p:nvSpPr>
        <p:spPr>
          <a:xfrm>
            <a:off x="4846320" y="5212080"/>
            <a:ext cx="312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Like if we have empty data, what we do with them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60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A1686-D49D-B21A-EF04-6B50F666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302"/>
            <a:ext cx="12192000" cy="6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66028-5CCF-2E60-55B3-DDE80845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9" y="448440"/>
            <a:ext cx="10121722" cy="5244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5AE4F-7261-D5E8-C1E3-09C8BA84CBDD}"/>
              </a:ext>
            </a:extLst>
          </p:cNvPr>
          <p:cNvSpPr txBox="1"/>
          <p:nvPr/>
        </p:nvSpPr>
        <p:spPr>
          <a:xfrm>
            <a:off x="7426036" y="665018"/>
            <a:ext cx="19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library to do machine learning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F59D-9BAB-4722-508C-9DBC8C2D2CA1}"/>
              </a:ext>
            </a:extLst>
          </p:cNvPr>
          <p:cNvSpPr txBox="1"/>
          <p:nvPr/>
        </p:nvSpPr>
        <p:spPr>
          <a:xfrm>
            <a:off x="7886700" y="331470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 may not install all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6BAA-1411-ECEB-EDA0-0CCDFDEFAB79}"/>
              </a:ext>
            </a:extLst>
          </p:cNvPr>
          <p:cNvSpPr txBox="1"/>
          <p:nvPr/>
        </p:nvSpPr>
        <p:spPr>
          <a:xfrm>
            <a:off x="7886700" y="5992586"/>
            <a:ext cx="23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Conda</a:t>
            </a:r>
            <a:r>
              <a:rPr lang="en-US" altLang="zh-CN" dirty="0"/>
              <a:t> install everything, will take longer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08ECB-BD3D-96FF-F9B6-8520EB746DD8}"/>
              </a:ext>
            </a:extLst>
          </p:cNvPr>
          <p:cNvSpPr txBox="1"/>
          <p:nvPr/>
        </p:nvSpPr>
        <p:spPr>
          <a:xfrm>
            <a:off x="3984171" y="5992586"/>
            <a:ext cx="23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better install everything with </a:t>
            </a:r>
            <a:r>
              <a:rPr lang="en-US" altLang="zh-CN" dirty="0" err="1"/>
              <a:t>Conda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67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02BA6-38FE-3046-D0C9-4B1C701F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" y="0"/>
            <a:ext cx="1198748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A1B90-8AEF-F957-A352-AA37A212DFB7}"/>
              </a:ext>
            </a:extLst>
          </p:cNvPr>
          <p:cNvSpPr txBox="1"/>
          <p:nvPr/>
        </p:nvSpPr>
        <p:spPr>
          <a:xfrm>
            <a:off x="3200400" y="3543300"/>
            <a:ext cx="20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Scraping, API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5D98-037A-0531-1BE7-C5E464A5192E}"/>
              </a:ext>
            </a:extLst>
          </p:cNvPr>
          <p:cNvSpPr txBox="1"/>
          <p:nvPr/>
        </p:nvSpPr>
        <p:spPr>
          <a:xfrm>
            <a:off x="5241471" y="4980214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Module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6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0FB75-7474-D697-9BF7-7EF88B1C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13811"/>
            <a:ext cx="9974067" cy="6830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1A931-B087-9359-0E41-BA4A0439A04A}"/>
              </a:ext>
            </a:extLst>
          </p:cNvPr>
          <p:cNvSpPr txBox="1"/>
          <p:nvPr/>
        </p:nvSpPr>
        <p:spPr>
          <a:xfrm>
            <a:off x="5029200" y="5124450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Dictionary,means</a:t>
            </a:r>
            <a:r>
              <a:rPr lang="en-US" altLang="zh-CN" dirty="0"/>
              <a:t> we have two values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5FD2C-6863-EF63-FDC2-F247364D46B8}"/>
              </a:ext>
            </a:extLst>
          </p:cNvPr>
          <p:cNvSpPr txBox="1"/>
          <p:nvPr/>
        </p:nvSpPr>
        <p:spPr>
          <a:xfrm>
            <a:off x="5162550" y="596265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 dictionary to </a:t>
            </a:r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1BD1C-E7F4-23C5-B83A-2C6154AB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573" y="3495331"/>
            <a:ext cx="3915321" cy="2467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A59D3-7045-39A3-7098-A8AF8CDCE62F}"/>
              </a:ext>
            </a:extLst>
          </p:cNvPr>
          <p:cNvSpPr txBox="1"/>
          <p:nvPr/>
        </p:nvSpPr>
        <p:spPr>
          <a:xfrm>
            <a:off x="9467850" y="1257300"/>
            <a:ext cx="222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Columns equal features, if we say we have 2 columns, we say we have 2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1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240</Words>
  <Application>Microsoft Office PowerPoint</Application>
  <PresentationFormat>Widescreen</PresentationFormat>
  <Paragraphs>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Theme</vt:lpstr>
      <vt:lpstr>Module 1 Part2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Part2</dc:title>
  <dc:creator>Clivia Kong</dc:creator>
  <cp:lastModifiedBy>Clivia Kong</cp:lastModifiedBy>
  <cp:revision>5</cp:revision>
  <dcterms:created xsi:type="dcterms:W3CDTF">2022-05-12T08:40:23Z</dcterms:created>
  <dcterms:modified xsi:type="dcterms:W3CDTF">2022-05-19T12:01:02Z</dcterms:modified>
</cp:coreProperties>
</file>