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6CD3-82D4-60B8-5D2B-57006A1F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2530D-935F-014A-CC1A-A5D49303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B1FE-AA4B-698F-823A-B1F24F6A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D9CF-BFF1-0C71-7E75-7C230E00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8427-1515-AE59-5EE5-A6D0AD3E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5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4D7-177F-81CE-6B22-EBC39F3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E6D6E-9024-C949-F53A-FEE4B438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5D46-31BA-8063-ACC6-7E8DE533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789C-AB81-15F9-CDDC-E464FC2C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CB29-28B4-EB36-59BB-7E5CF153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4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113A0-B038-AB67-4C77-0ECBAA89A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55FD-AE90-BAC0-0CF2-EAD5FE05E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D09E-6ED5-0B58-D26C-2F9ECD0F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691D-9742-171A-5F4B-EFC70278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CE36-9CD4-181B-C514-685AF10E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3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C021-FAF9-EB9F-8519-B4F18CA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1F26-1099-7D12-194C-DADD689F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0C65-0EB1-D0A4-87C1-A92B6BC0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0DBD-80A6-2E23-3685-A24F7A13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5A7B-93E0-43E3-4325-4AF24FA8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6FB2-6472-1D5B-D187-C540E63A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BC86-3BB4-9FE8-409C-F2244A2D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CE3A-B72A-F06B-6775-0ED20B7E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6702-3C1F-FD83-7B67-985E63B8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D508-42A8-C4AC-B9BA-5864E9B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1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A909-2FFB-4207-3721-72AB97B9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0E58-4850-FC51-AE73-073CBB1B5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C0DB2-1878-4331-EEDD-42A7D79E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D3C0-D0E9-2D8B-D505-D6828EA7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AA21-E3B0-CCF7-FD4B-CCA0ED30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E68C-7954-DE82-4653-6D886E90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1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FBD4-4B1B-1D14-9B7F-D6847AFC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41A3-CD91-04B2-0887-ACB750BF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9816-D7D0-6FB0-D504-6FDAF117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AC978-1EA3-737E-B81E-CE188695C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B4EA7-51E7-F6DD-AED2-AF3AE3651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09C3D-0D94-7192-DB5F-8D5AFC0E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2AF5D-323F-CF1D-180C-36E98169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A4067-8392-0D10-D4A8-21AA433B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32BE-D6AB-B62E-C3BD-F4FDCA5A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8FF95-DB35-082A-AEA2-60EBC6D9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D80C9-4995-54DB-7EAA-09EE7479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B651-6483-B6C5-8607-0F45F5A6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42CAF-85CD-3F08-941B-74A535B7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B325A-1D16-6C70-FE76-5EAA775B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E49E4-3931-6CCE-7994-1247F9A1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4C07-9283-103F-255A-53C6FDF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D418-77AE-AE4D-CFAA-1DC59272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DBA0-764D-F514-A2C4-DA21742A1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4F15-E860-5C83-7B0F-CAAFC2B2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02AC-750B-A9F6-1A2D-351355B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FFE7-5138-1E66-BBA4-4FC7B9A8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6B80-19B7-5046-A19D-1AE5B7F0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24813-6D27-EC76-2983-C5A05BBBD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24E1-E414-A0C4-20D1-D8520E9A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6259-3E6B-A387-0264-6EEEB779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EA770-3EA5-52C5-EBEE-75321B62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1C1B-1436-A4F2-B5D0-D97CB3CB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3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044F-FB96-D5AD-BA34-A31D4CE8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3102-5B5E-5525-821E-772DE220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51A0-1336-E0AA-C2A1-98CD3FC9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A1EF-A9EC-4E02-A5CA-2E9BD4C9434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0DE6-E2A7-DC80-ED16-91F8FA049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D0AB-AB1A-CD5B-05DE-4F52446B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362F-9CC9-4BF2-B311-1F9DC6CA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1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774E-8C2D-D9E6-D2A2-2DE090BBB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hub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9CB16-DA69-BA3F-6803-F979339C3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19/05/2022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70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CD7635-3687-C21A-25C3-F73A1A4F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561575"/>
            <a:ext cx="6992326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DCBD2-10AF-9C58-E179-67AF4B75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8" y="242296"/>
            <a:ext cx="9275227" cy="64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0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455CE-E7AA-5922-A3E3-E8D8971B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0" y="1088941"/>
            <a:ext cx="4906060" cy="120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9FB06-3DB3-1772-FBAE-6D978976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2" y="2860799"/>
            <a:ext cx="6121543" cy="2318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CA19B-BE61-8C3E-7650-EDA0C7BBE3F6}"/>
              </a:ext>
            </a:extLst>
          </p:cNvPr>
          <p:cNvSpPr txBox="1"/>
          <p:nvPr/>
        </p:nvSpPr>
        <p:spPr>
          <a:xfrm>
            <a:off x="6934200" y="29337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 means ready to push to the 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22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4AD8D-D4EC-5598-7B71-E5F65D9B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1" y="390101"/>
            <a:ext cx="7647594" cy="51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3ACC8-6A6D-2FB7-F460-A2AFB18C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8" y="412657"/>
            <a:ext cx="4963218" cy="1743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6D466-7B11-4B72-197C-2B500165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0" y="2314419"/>
            <a:ext cx="5287113" cy="222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DCBD5-B23E-9BD2-FE54-8181339669F7}"/>
              </a:ext>
            </a:extLst>
          </p:cNvPr>
          <p:cNvSpPr txBox="1"/>
          <p:nvPr/>
        </p:nvSpPr>
        <p:spPr>
          <a:xfrm>
            <a:off x="6367549" y="2310938"/>
            <a:ext cx="405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the readme file to the staging stage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67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0D985-61EF-1BCF-1EF9-A3CFB10D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4" y="178131"/>
            <a:ext cx="8735644" cy="477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6C844-4F63-E381-8D8B-91026CA7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28" y="5501324"/>
            <a:ext cx="4982270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858D1-BD35-B22D-EAD2-32C1B9DE5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86" y="5906193"/>
            <a:ext cx="333421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7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C30E2-0D22-366B-E684-751F5A4E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3" y="536061"/>
            <a:ext cx="6230219" cy="5287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0FABA-D976-61E3-A46E-48CC8E3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86" y="4241645"/>
            <a:ext cx="4144696" cy="15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34B15-4510-86CB-D128-E7FBC664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652339"/>
            <a:ext cx="563006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66A89-A883-0CB6-4795-5D141F60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461548"/>
            <a:ext cx="6535062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D9375-17F0-3676-102D-3095D0D9A191}"/>
              </a:ext>
            </a:extLst>
          </p:cNvPr>
          <p:cNvSpPr txBox="1"/>
          <p:nvPr/>
        </p:nvSpPr>
        <p:spPr>
          <a:xfrm>
            <a:off x="1147156" y="322533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 is the somebody would like to contribute to this 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F7318-2581-D942-DB19-DDB777338C20}"/>
              </a:ext>
            </a:extLst>
          </p:cNvPr>
          <p:cNvSpPr txBox="1"/>
          <p:nvPr/>
        </p:nvSpPr>
        <p:spPr>
          <a:xfrm>
            <a:off x="922712" y="714894"/>
            <a:ext cx="593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Master is the founder or the developer who start this program, is this the first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1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03AF4-BF39-C84B-1632-DBDAEB4B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1304628"/>
            <a:ext cx="4963218" cy="4248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E956F-1382-F207-54AA-0D05B628E187}"/>
              </a:ext>
            </a:extLst>
          </p:cNvPr>
          <p:cNvSpPr txBox="1"/>
          <p:nvPr/>
        </p:nvSpPr>
        <p:spPr>
          <a:xfrm>
            <a:off x="8750300" y="1257300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off internet</a:t>
            </a:r>
          </a:p>
          <a:p>
            <a:r>
              <a:rPr lang="en-US" altLang="zh-CN" dirty="0"/>
              <a:t>But push needs internet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6F4E4-EC8C-0151-2BD1-50C0B38FF20D}"/>
              </a:ext>
            </a:extLst>
          </p:cNvPr>
          <p:cNvSpPr txBox="1"/>
          <p:nvPr/>
        </p:nvSpPr>
        <p:spPr>
          <a:xfrm>
            <a:off x="8750300" y="31877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Repository is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45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F869E-1AB9-ED1F-735B-0B057BEE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3" y="0"/>
            <a:ext cx="9026119" cy="67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78505-3FC9-62E0-7152-43CD7B62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2640" cy="64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957A6-32BD-88CB-845C-8465FA50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7" y="287592"/>
            <a:ext cx="7087589" cy="4620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CA656-2BC3-0E29-9F07-0DFF0C1E28EB}"/>
              </a:ext>
            </a:extLst>
          </p:cNvPr>
          <p:cNvSpPr txBox="1"/>
          <p:nvPr/>
        </p:nvSpPr>
        <p:spPr>
          <a:xfrm>
            <a:off x="7880465" y="881149"/>
            <a:ext cx="397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time install GIT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14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0B9CF-B721-6406-A71F-271CB5B9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15" y="336739"/>
            <a:ext cx="7363853" cy="5153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F0EFC-7820-C196-0F8F-E29972E2D8FC}"/>
              </a:ext>
            </a:extLst>
          </p:cNvPr>
          <p:cNvSpPr txBox="1"/>
          <p:nvPr/>
        </p:nvSpPr>
        <p:spPr>
          <a:xfrm>
            <a:off x="7614458" y="4455622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Copy the repository from someone download to your computer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31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83C3A-936E-D2B1-70E9-8373BF07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3" y="177492"/>
            <a:ext cx="11522260" cy="63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6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2CC9A-A1F2-16A8-C3D8-ED7D531C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7" y="360371"/>
            <a:ext cx="9116697" cy="5239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BA1D8-3597-5843-32D0-CB051C256702}"/>
              </a:ext>
            </a:extLst>
          </p:cNvPr>
          <p:cNvSpPr txBox="1"/>
          <p:nvPr/>
        </p:nvSpPr>
        <p:spPr>
          <a:xfrm>
            <a:off x="4488873" y="5004262"/>
            <a:ext cx="75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sure go that folder to git bash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17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87BA7-C867-E36A-68B8-E505778C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9" y="534364"/>
            <a:ext cx="821169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40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D0942-84F9-8880-69B9-212DA082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1" y="408550"/>
            <a:ext cx="9115834" cy="51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459C81-231D-EF1A-33D6-3CB0CA9C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5" y="423843"/>
            <a:ext cx="9134430" cy="451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8DDDF9-1A85-8943-5575-17B3EABED878}"/>
              </a:ext>
            </a:extLst>
          </p:cNvPr>
          <p:cNvSpPr txBox="1"/>
          <p:nvPr/>
        </p:nvSpPr>
        <p:spPr>
          <a:xfrm>
            <a:off x="1729047" y="5220393"/>
            <a:ext cx="75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sure go that folder to git bash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8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29B1A-AAC3-D82A-8F26-3961C145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7" y="638223"/>
            <a:ext cx="8197877" cy="25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8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D6B0D-BB03-F0E0-D7FF-DA76D563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232916"/>
            <a:ext cx="6458851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7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AB33B-A5CE-B567-A7B7-26DEE95F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314155"/>
            <a:ext cx="591585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60375-4A89-DE6E-9EEA-65DBE020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38" y="622034"/>
            <a:ext cx="5725324" cy="381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59C3F-8CCE-6887-0BBA-B7D034E8CF67}"/>
              </a:ext>
            </a:extLst>
          </p:cNvPr>
          <p:cNvSpPr txBox="1"/>
          <p:nvPr/>
        </p:nvSpPr>
        <p:spPr>
          <a:xfrm>
            <a:off x="8293100" y="1193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Terminal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5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302AD-E209-6224-E405-45970EC2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900024"/>
            <a:ext cx="574437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2F65E-98F0-6E95-B06D-B53B8AFE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2866946"/>
            <a:ext cx="429637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89C3F-5F06-9A40-122A-1CDB372A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17" y="0"/>
            <a:ext cx="6235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60F06-A12E-5F66-30B3-E2A6B475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075996"/>
            <a:ext cx="594443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2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33720-44CE-22C5-9574-93FB0B614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5" y="1092163"/>
            <a:ext cx="3324689" cy="533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189F7D-7FD6-44FB-EC3C-80D913573DC0}"/>
              </a:ext>
            </a:extLst>
          </p:cNvPr>
          <p:cNvSpPr txBox="1"/>
          <p:nvPr/>
        </p:nvSpPr>
        <p:spPr>
          <a:xfrm>
            <a:off x="5207000" y="876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66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88</Words>
  <Application>Microsoft Office PowerPoint</Application>
  <PresentationFormat>Widescreen</PresentationFormat>
  <Paragraphs>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Theme</vt:lpstr>
      <vt:lpstr>Git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Clivia Kong</dc:creator>
  <cp:lastModifiedBy>Clivia Kong</cp:lastModifiedBy>
  <cp:revision>1</cp:revision>
  <dcterms:created xsi:type="dcterms:W3CDTF">2022-05-19T08:09:11Z</dcterms:created>
  <dcterms:modified xsi:type="dcterms:W3CDTF">2022-05-19T09:58:30Z</dcterms:modified>
</cp:coreProperties>
</file>