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372" r:id="rId2"/>
    <p:sldId id="735" r:id="rId3"/>
    <p:sldId id="747" r:id="rId4"/>
    <p:sldId id="825" r:id="rId5"/>
    <p:sldId id="832" r:id="rId6"/>
    <p:sldId id="833" r:id="rId7"/>
    <p:sldId id="823" r:id="rId8"/>
    <p:sldId id="739" r:id="rId9"/>
    <p:sldId id="802" r:id="rId10"/>
    <p:sldId id="803" r:id="rId11"/>
    <p:sldId id="317" r:id="rId12"/>
    <p:sldId id="791" r:id="rId13"/>
    <p:sldId id="820" r:id="rId14"/>
    <p:sldId id="740" r:id="rId15"/>
    <p:sldId id="816" r:id="rId16"/>
    <p:sldId id="817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788" r:id="rId56"/>
    <p:sldId id="777" r:id="rId57"/>
    <p:sldId id="819" r:id="rId58"/>
    <p:sldId id="807" r:id="rId59"/>
    <p:sldId id="808" r:id="rId60"/>
    <p:sldId id="810" r:id="rId61"/>
    <p:sldId id="305" r:id="rId62"/>
    <p:sldId id="811" r:id="rId63"/>
    <p:sldId id="767" r:id="rId64"/>
    <p:sldId id="766" r:id="rId65"/>
    <p:sldId id="751" r:id="rId66"/>
    <p:sldId id="750" r:id="rId67"/>
    <p:sldId id="328" r:id="rId68"/>
    <p:sldId id="581" r:id="rId69"/>
    <p:sldId id="330" r:id="rId70"/>
    <p:sldId id="331" r:id="rId71"/>
    <p:sldId id="334" r:id="rId72"/>
    <p:sldId id="335" r:id="rId73"/>
    <p:sldId id="629" r:id="rId74"/>
    <p:sldId id="333" r:id="rId75"/>
    <p:sldId id="360" r:id="rId76"/>
    <p:sldId id="336" r:id="rId77"/>
    <p:sldId id="582" r:id="rId78"/>
    <p:sldId id="741" r:id="rId79"/>
    <p:sldId id="583" r:id="rId80"/>
    <p:sldId id="814" r:id="rId81"/>
    <p:sldId id="815" r:id="rId82"/>
    <p:sldId id="834" r:id="rId83"/>
    <p:sldId id="831" r:id="rId84"/>
    <p:sldId id="663" r:id="rId85"/>
    <p:sldId id="584" r:id="rId86"/>
    <p:sldId id="829" r:id="rId87"/>
    <p:sldId id="828" r:id="rId8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  <p14:sldId id="833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07/05/2021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07/05/2021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5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5.0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US" sz="1400" dirty="0"/>
              <a:t> - for </a:t>
            </a:r>
            <a:r>
              <a:rPr lang="en-US" sz="1400"/>
              <a:t>future use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set of containers.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56700" y="2341291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BD5F6B-E060-484D-8759-3C017EAE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7808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667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03371"/>
              </p:ext>
            </p:extLst>
          </p:nvPr>
        </p:nvGraphicFramePr>
        <p:xfrm>
          <a:off x="838199" y="4424380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08169"/>
              </p:ext>
            </p:extLst>
          </p:nvPr>
        </p:nvGraphicFramePr>
        <p:xfrm>
          <a:off x="838200" y="110268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750277" y="3305908"/>
            <a:ext cx="67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snapshots </a:t>
            </a:r>
            <a:r>
              <a:rPr lang="fr-BE" dirty="0" err="1"/>
              <a:t>taken</a:t>
            </a:r>
            <a:r>
              <a:rPr lang="fr-BE" dirty="0"/>
              <a:t>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14659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query</a:t>
            </a:r>
            <a:r>
              <a:rPr lang="fr-BE" dirty="0"/>
              <a:t> </a:t>
            </a:r>
            <a:r>
              <a:rPr lang="fr-BE" dirty="0" err="1"/>
              <a:t>samples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8" y="1682988"/>
            <a:ext cx="110226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4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4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format</a:t>
            </a:r>
            <a:br>
              <a:rPr lang="fr-BE" sz="1400" dirty="0"/>
            </a:br>
            <a:br>
              <a:rPr lang="fr-BE" sz="1400" dirty="0"/>
            </a:br>
            <a:r>
              <a:rPr lang="en-BE" sz="1400" dirty="0"/>
              <a:t>Write-Host "Database </a:t>
            </a:r>
            <a:r>
              <a:rPr lang="en-BE" sz="1400" dirty="0" err="1"/>
              <a:t>Tryton</a:t>
            </a:r>
            <a:r>
              <a:rPr lang="en-BE" sz="1400" dirty="0"/>
              <a:t> - Schema 'Public' - All Tables - Number of Rows"</a:t>
            </a:r>
          </a:p>
          <a:p>
            <a:r>
              <a:rPr lang="en-BE" sz="1400" dirty="0"/>
              <a:t>Write-Host "</a:t>
            </a:r>
            <a:r>
              <a:rPr lang="en-BE" sz="1400" dirty="0" err="1"/>
              <a:t>init</a:t>
            </a:r>
            <a:r>
              <a:rPr lang="en-BE" sz="1400" dirty="0"/>
              <a:t>"</a:t>
            </a:r>
          </a:p>
          <a:p>
            <a:r>
              <a:rPr lang="en-BE" sz="1400" dirty="0"/>
              <a:t>docker cp </a:t>
            </a:r>
            <a:r>
              <a:rPr lang="en-BE" sz="1400" dirty="0" err="1"/>
              <a:t>inpu.sql</a:t>
            </a:r>
            <a:r>
              <a:rPr lang="en-BE" sz="1400" dirty="0"/>
              <a:t> </a:t>
            </a:r>
            <a:r>
              <a:rPr lang="en-BE" sz="1400" b="1" dirty="0" err="1"/>
              <a:t>tryton-postgres</a:t>
            </a:r>
            <a:r>
              <a:rPr lang="en-BE" sz="1400" dirty="0"/>
              <a:t>:/</a:t>
            </a:r>
            <a:r>
              <a:rPr lang="en-BE" sz="1400" dirty="0" err="1"/>
              <a:t>inpu.sql</a:t>
            </a:r>
            <a:endParaRPr lang="en-BE" sz="1400" dirty="0"/>
          </a:p>
          <a:p>
            <a:r>
              <a:rPr lang="en-BE" sz="1400" dirty="0"/>
              <a:t>docker exec -it </a:t>
            </a:r>
            <a:r>
              <a:rPr lang="en-BE" sz="1400" b="1" dirty="0" err="1"/>
              <a:t>tryton-postgres</a:t>
            </a:r>
            <a:r>
              <a:rPr lang="en-BE" sz="1400" dirty="0"/>
              <a:t> </a:t>
            </a:r>
            <a:r>
              <a:rPr lang="en-BE" sz="1400" dirty="0" err="1"/>
              <a:t>psql</a:t>
            </a:r>
            <a:r>
              <a:rPr lang="en-BE" sz="1400" dirty="0"/>
              <a:t> -d </a:t>
            </a:r>
            <a:r>
              <a:rPr lang="en-BE" sz="1400" b="1" dirty="0" err="1"/>
              <a:t>tryton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-P pager=off -f </a:t>
            </a:r>
            <a:r>
              <a:rPr lang="en-BE" sz="1400" dirty="0" err="1"/>
              <a:t>inpu.sql</a:t>
            </a:r>
            <a:r>
              <a:rPr lang="en-BE" sz="1400" dirty="0"/>
              <a:t> </a:t>
            </a:r>
            <a:r>
              <a:rPr lang="fr-BE" sz="1400" dirty="0"/>
              <a:t>-o</a:t>
            </a:r>
            <a:r>
              <a:rPr lang="en-BE" sz="1400" dirty="0"/>
              <a:t> outp.txt</a:t>
            </a:r>
            <a:br>
              <a:rPr lang="fr-BE" sz="1400" dirty="0"/>
            </a:br>
            <a:r>
              <a:rPr lang="en-BE" sz="1400" dirty="0"/>
              <a:t>docker cp </a:t>
            </a:r>
            <a:r>
              <a:rPr lang="en-BE" sz="1400" b="1" dirty="0" err="1"/>
              <a:t>tryton-postgres</a:t>
            </a:r>
            <a:r>
              <a:rPr lang="en-BE" sz="1400" dirty="0"/>
              <a:t>:/</a:t>
            </a:r>
            <a:r>
              <a:rPr lang="fr-BE" sz="1400" dirty="0" err="1"/>
              <a:t>outp</a:t>
            </a:r>
            <a:r>
              <a:rPr lang="en-BE" sz="1400" dirty="0"/>
              <a:t>.</a:t>
            </a:r>
            <a:r>
              <a:rPr lang="fr-BE" sz="1400" dirty="0"/>
              <a:t>txt outp.txt</a:t>
            </a:r>
            <a:endParaRPr lang="en-BE" sz="1400" dirty="0"/>
          </a:p>
          <a:p>
            <a:r>
              <a:rPr lang="en-BE" sz="1400" dirty="0"/>
              <a:t>Write-Host "</a:t>
            </a:r>
            <a:r>
              <a:rPr lang="en-BE" sz="1400" dirty="0" err="1"/>
              <a:t>fini</a:t>
            </a:r>
            <a:r>
              <a:rPr lang="en-BE" sz="14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9" y="3675997"/>
            <a:ext cx="1102262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SQL statements</a:t>
            </a:r>
            <a:br>
              <a:rPr lang="en-GB" sz="1400" dirty="0"/>
            </a:br>
            <a:endParaRPr lang="en-GB" sz="1400" dirty="0"/>
          </a:p>
          <a:p>
            <a:r>
              <a:rPr lang="en-GB" sz="1400" dirty="0"/>
              <a:t>-- Data base schema 'public' - All tables - Number of rows</a:t>
            </a:r>
          </a:p>
          <a:p>
            <a:r>
              <a:rPr lang="en-GB" sz="1400" dirty="0"/>
              <a:t>with </a:t>
            </a:r>
            <a:r>
              <a:rPr lang="en-GB" sz="1400" dirty="0" err="1"/>
              <a:t>tbl</a:t>
            </a:r>
            <a:r>
              <a:rPr lang="en-GB" sz="1400" dirty="0"/>
              <a:t> as (</a:t>
            </a:r>
          </a:p>
          <a:p>
            <a:r>
              <a:rPr lang="en-GB" sz="1400" dirty="0"/>
              <a:t>	SELECT </a:t>
            </a:r>
            <a:r>
              <a:rPr lang="en-GB" sz="1400" dirty="0" err="1"/>
              <a:t>table_schema</a:t>
            </a:r>
            <a:r>
              <a:rPr lang="en-GB" sz="1400" dirty="0"/>
              <a:t>, </a:t>
            </a:r>
            <a:r>
              <a:rPr lang="en-GB" sz="1400" dirty="0" err="1"/>
              <a:t>table_name</a:t>
            </a:r>
            <a:r>
              <a:rPr lang="en-GB" sz="1400" dirty="0"/>
              <a:t> </a:t>
            </a:r>
          </a:p>
          <a:p>
            <a:r>
              <a:rPr lang="en-GB" sz="1400" dirty="0"/>
              <a:t>	FROM </a:t>
            </a:r>
            <a:r>
              <a:rPr lang="en-GB" sz="1400" dirty="0" err="1"/>
              <a:t>information_schema.tables</a:t>
            </a:r>
            <a:endParaRPr lang="en-GB" sz="1400" dirty="0"/>
          </a:p>
          <a:p>
            <a:r>
              <a:rPr lang="en-GB" sz="1400" dirty="0"/>
              <a:t>	where </a:t>
            </a:r>
            <a:r>
              <a:rPr lang="en-GB" sz="1400" dirty="0" err="1"/>
              <a:t>table_name</a:t>
            </a:r>
            <a:r>
              <a:rPr lang="en-GB" sz="1400" dirty="0"/>
              <a:t> not like '</a:t>
            </a:r>
            <a:r>
              <a:rPr lang="en-GB" sz="1400" dirty="0" err="1"/>
              <a:t>pg</a:t>
            </a:r>
            <a:r>
              <a:rPr lang="en-GB" sz="1400" dirty="0"/>
              <a:t>_%' and </a:t>
            </a:r>
            <a:r>
              <a:rPr lang="en-GB" sz="1400" dirty="0" err="1"/>
              <a:t>table_schema</a:t>
            </a:r>
            <a:r>
              <a:rPr lang="en-GB" sz="1400" dirty="0"/>
              <a:t> in ('public')</a:t>
            </a:r>
          </a:p>
          <a:p>
            <a:r>
              <a:rPr lang="en-GB" sz="1400" dirty="0"/>
              <a:t>)</a:t>
            </a:r>
          </a:p>
          <a:p>
            <a:r>
              <a:rPr lang="en-GB" sz="1400" dirty="0"/>
              <a:t>SELECT </a:t>
            </a:r>
            <a:r>
              <a:rPr lang="en-GB" sz="1400" dirty="0" err="1"/>
              <a:t>table_schema</a:t>
            </a:r>
            <a:r>
              <a:rPr lang="en-GB" sz="1400" dirty="0"/>
              <a:t>, </a:t>
            </a:r>
            <a:r>
              <a:rPr lang="en-GB" sz="1400" dirty="0" err="1"/>
              <a:t>table_name</a:t>
            </a:r>
            <a:r>
              <a:rPr lang="en-GB" sz="1400" dirty="0"/>
              <a:t>,</a:t>
            </a:r>
          </a:p>
          <a:p>
            <a:r>
              <a:rPr lang="en-GB" sz="1400" dirty="0"/>
              <a:t>(</a:t>
            </a:r>
          </a:p>
          <a:p>
            <a:r>
              <a:rPr lang="en-GB" sz="1400" dirty="0" err="1"/>
              <a:t>xpath</a:t>
            </a:r>
            <a:r>
              <a:rPr lang="en-GB" sz="1400" dirty="0"/>
              <a:t>( '/row/c/text()’, </a:t>
            </a:r>
            <a:r>
              <a:rPr lang="en-GB" sz="1400" dirty="0" err="1"/>
              <a:t>query_to_xml</a:t>
            </a:r>
            <a:r>
              <a:rPr lang="en-GB" sz="1400" dirty="0"/>
              <a:t>( format('select count(*) as c from %I.%I', </a:t>
            </a:r>
            <a:r>
              <a:rPr lang="en-GB" sz="1400" dirty="0" err="1"/>
              <a:t>table_schema</a:t>
            </a:r>
            <a:r>
              <a:rPr lang="en-GB" sz="1400" dirty="0"/>
              <a:t>, </a:t>
            </a:r>
            <a:r>
              <a:rPr lang="en-GB" sz="1400" dirty="0" err="1"/>
              <a:t>table_name</a:t>
            </a:r>
            <a:r>
              <a:rPr lang="en-GB" sz="1400" dirty="0"/>
              <a:t>), false, true, ‘’ ))</a:t>
            </a:r>
          </a:p>
          <a:p>
            <a:r>
              <a:rPr lang="en-GB" sz="1400" dirty="0"/>
              <a:t>)[1]::text::int as </a:t>
            </a:r>
            <a:r>
              <a:rPr lang="en-GB" sz="1400" dirty="0" err="1"/>
              <a:t>rows_nmbr</a:t>
            </a:r>
            <a:endParaRPr lang="en-GB" sz="1400" dirty="0"/>
          </a:p>
          <a:p>
            <a:r>
              <a:rPr lang="en-GB" sz="1400" dirty="0"/>
              <a:t>from </a:t>
            </a:r>
            <a:r>
              <a:rPr lang="en-GB" sz="1400" dirty="0" err="1"/>
              <a:t>tbl</a:t>
            </a:r>
            <a:endParaRPr lang="en-GB" sz="1400" dirty="0"/>
          </a:p>
          <a:p>
            <a:r>
              <a:rPr lang="en-GB" sz="1400" dirty="0"/>
              <a:t>ORDER BY 3 DESC, 2; /* ORDER BY 3 DESC; */ /* ORDER BY 2; */</a:t>
            </a:r>
            <a:endParaRPr lang="en-B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CEB8C-8B1B-4B30-99BD-7C7D62289E28}"/>
              </a:ext>
            </a:extLst>
          </p:cNvPr>
          <p:cNvSpPr txBox="1"/>
          <p:nvPr/>
        </p:nvSpPr>
        <p:spPr>
          <a:xfrm>
            <a:off x="838198" y="1136530"/>
            <a:ext cx="10046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Utility : </a:t>
            </a:r>
            <a:r>
              <a:rPr lang="fr-BE" dirty="0"/>
              <a:t>« </a:t>
            </a:r>
            <a:r>
              <a:rPr lang="en-US" sz="1800" dirty="0" err="1"/>
              <a:t>Tryton</a:t>
            </a:r>
            <a:r>
              <a:rPr lang="en-US" sz="1800" dirty="0"/>
              <a:t> 5.8 - Doc 00.01 - Installation &amp; administration.database.tryt01.query.ps1</a:t>
            </a:r>
            <a:r>
              <a:rPr lang="fr-BE" dirty="0"/>
              <a:t> »</a:t>
            </a: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748780"/>
            <a:ext cx="27607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/>
              <a:t>Issues</a:t>
            </a:r>
            <a:br>
              <a:rPr lang="fr-BE" sz="1600" b="1" dirty="0"/>
            </a:br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748780"/>
            <a:ext cx="58351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 dirty="0">
                <a:solidFill>
                  <a:schemeClr val="accent1"/>
                </a:solidFill>
              </a:rPr>
              <a:t> - Usage</a:t>
            </a:r>
          </a:p>
          <a:p>
            <a:r>
              <a:rPr lang="fr-BE" sz="1600" b="1" dirty="0"/>
              <a:t>Topics to </a:t>
            </a:r>
            <a:r>
              <a:rPr lang="fr-BE" sz="1600" b="1" dirty="0" err="1"/>
              <a:t>be</a:t>
            </a:r>
            <a:r>
              <a:rPr lang="fr-BE" sz="1600" b="1" dirty="0"/>
              <a:t> </a:t>
            </a:r>
            <a:r>
              <a:rPr lang="fr-BE" sz="1600" b="1" dirty="0" err="1"/>
              <a:t>examined</a:t>
            </a:r>
            <a:r>
              <a:rPr lang="fr-BE" sz="1600" b="1" dirty="0"/>
              <a:t> </a:t>
            </a:r>
            <a:r>
              <a:rPr lang="fr-BE" sz="1600" b="1" dirty="0" err="1"/>
              <a:t>further</a:t>
            </a:r>
            <a:br>
              <a:rPr lang="fr-BE" sz="1600" b="1" dirty="0"/>
            </a:br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/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5.8 - </a:t>
                      </a:r>
                      <a:r>
                        <a:rPr lang="fr-BE" sz="1600"/>
                        <a:t>Doc 00.01 </a:t>
                      </a:r>
                      <a:r>
                        <a:rPr lang="fr-BE" sz="1600" dirty="0"/>
                        <a:t>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26864</TotalTime>
  <Words>6070</Words>
  <Application>Microsoft Office PowerPoint</Application>
  <PresentationFormat>Widescreen</PresentationFormat>
  <Paragraphs>647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List of database snapshots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Database « tryton » query samples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1310</cp:revision>
  <dcterms:created xsi:type="dcterms:W3CDTF">2021-02-17T17:09:00Z</dcterms:created>
  <dcterms:modified xsi:type="dcterms:W3CDTF">2021-05-07T12:00:02Z</dcterms:modified>
</cp:coreProperties>
</file>