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372" r:id="rId2"/>
    <p:sldId id="735" r:id="rId3"/>
    <p:sldId id="747" r:id="rId4"/>
    <p:sldId id="825" r:id="rId5"/>
    <p:sldId id="835" r:id="rId6"/>
    <p:sldId id="837" r:id="rId7"/>
    <p:sldId id="836" r:id="rId8"/>
    <p:sldId id="823" r:id="rId9"/>
    <p:sldId id="858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861" r:id="rId46"/>
    <p:sldId id="862" r:id="rId47"/>
    <p:sldId id="859" r:id="rId48"/>
    <p:sldId id="581" r:id="rId49"/>
    <p:sldId id="330" r:id="rId50"/>
    <p:sldId id="331" r:id="rId51"/>
    <p:sldId id="843" r:id="rId52"/>
    <p:sldId id="335" r:id="rId53"/>
    <p:sldId id="333" r:id="rId54"/>
    <p:sldId id="360" r:id="rId55"/>
    <p:sldId id="582" r:id="rId56"/>
    <p:sldId id="741" r:id="rId57"/>
    <p:sldId id="583" r:id="rId58"/>
    <p:sldId id="844" r:id="rId59"/>
    <p:sldId id="337" r:id="rId60"/>
    <p:sldId id="848" r:id="rId61"/>
    <p:sldId id="807" r:id="rId62"/>
    <p:sldId id="808" r:id="rId63"/>
    <p:sldId id="810" r:id="rId64"/>
    <p:sldId id="811" r:id="rId65"/>
    <p:sldId id="751" r:id="rId66"/>
    <p:sldId id="738" r:id="rId67"/>
    <p:sldId id="748" r:id="rId68"/>
    <p:sldId id="768" r:id="rId69"/>
    <p:sldId id="774" r:id="rId70"/>
    <p:sldId id="853" r:id="rId71"/>
    <p:sldId id="775" r:id="rId72"/>
    <p:sldId id="769" r:id="rId73"/>
    <p:sldId id="812" r:id="rId74"/>
    <p:sldId id="773" r:id="rId75"/>
    <p:sldId id="771" r:id="rId76"/>
    <p:sldId id="813" r:id="rId77"/>
    <p:sldId id="788" r:id="rId78"/>
    <p:sldId id="856" r:id="rId79"/>
    <p:sldId id="777" r:id="rId80"/>
    <p:sldId id="857" r:id="rId81"/>
    <p:sldId id="328" r:id="rId82"/>
    <p:sldId id="860" r:id="rId83"/>
    <p:sldId id="863" r:id="rId84"/>
    <p:sldId id="814" r:id="rId85"/>
    <p:sldId id="815" r:id="rId86"/>
    <p:sldId id="834" r:id="rId87"/>
    <p:sldId id="831" r:id="rId88"/>
    <p:sldId id="663" r:id="rId89"/>
    <p:sldId id="584" r:id="rId90"/>
    <p:sldId id="829" r:id="rId91"/>
    <p:sldId id="828" r:id="rId9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5"/>
            <p14:sldId id="837"/>
            <p14:sldId id="836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861"/>
            <p14:sldId id="862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Multi-database Container" id="{77E2398A-B471-4605-BF54-C5B3291D5BE2}">
          <p14:sldIdLst>
            <p14:sldId id="328"/>
            <p14:sldId id="860"/>
            <p14:sldId id="863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2" autoAdjust="0"/>
    <p:restoredTop sz="86403" autoAdjust="0"/>
  </p:normalViewPr>
  <p:slideViewPr>
    <p:cSldViewPr snapToGrid="0">
      <p:cViewPr varScale="1">
        <p:scale>
          <a:sx n="74" d="100"/>
          <a:sy n="74" d="100"/>
        </p:scale>
        <p:origin x="7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12/05/2021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12/05/2021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covers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basics of the system and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4EC2D0-714B-4B87-AA6B-4A4B499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41243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0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containers </a:t>
            </a:r>
            <a:r>
              <a:rPr lang="fr-BE" dirty="0" err="1"/>
              <a:t>built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 images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an « image » == « application » </a:t>
            </a:r>
            <a:r>
              <a:rPr lang="fr-BE" dirty="0" err="1"/>
              <a:t>having</a:t>
            </a:r>
            <a:r>
              <a:rPr lang="fr-BE" dirty="0"/>
              <a:t> </a:t>
            </a:r>
            <a:r>
              <a:rPr lang="fr-BE" dirty="0" err="1"/>
              <a:t>different</a:t>
            </a:r>
            <a:r>
              <a:rPr lang="fr-BE" dirty="0"/>
              <a:t> « tags » == « versions ».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5.0 » or « 6.0 » : « </a:t>
            </a:r>
            <a:r>
              <a:rPr lang="fr-BE" dirty="0" err="1"/>
              <a:t>tryton</a:t>
            </a:r>
            <a:r>
              <a:rPr lang="fr-BE" dirty="0"/>
              <a:t>/tryton:5.0 » or « </a:t>
            </a:r>
            <a:r>
              <a:rPr lang="fr-BE" dirty="0" err="1"/>
              <a:t>tryton</a:t>
            </a:r>
            <a:r>
              <a:rPr lang="fr-BE" dirty="0"/>
              <a:t>/tryton:6:0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for version « </a:t>
            </a:r>
            <a:r>
              <a:rPr lang="fr-BE" dirty="0" err="1"/>
              <a:t>latest</a:t>
            </a:r>
            <a:r>
              <a:rPr lang="fr-BE" dirty="0"/>
              <a:t> » :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or </a:t>
            </a:r>
            <a:r>
              <a:rPr lang="fr-BE" dirty="0" err="1"/>
              <a:t>simply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containers </a:t>
            </a:r>
            <a:r>
              <a:rPr lang="fr-BE" dirty="0" err="1"/>
              <a:t>according</a:t>
            </a:r>
            <a:r>
              <a:rPr lang="fr-BE" dirty="0"/>
              <a:t> to the « </a:t>
            </a:r>
            <a:r>
              <a:rPr lang="fr-BE" dirty="0" err="1"/>
              <a:t>image+tag</a:t>
            </a:r>
            <a:r>
              <a:rPr lang="fr-BE" dirty="0"/>
              <a:t> » </a:t>
            </a:r>
            <a:r>
              <a:rPr lang="fr-BE" dirty="0" err="1"/>
              <a:t>they</a:t>
            </a:r>
            <a:r>
              <a:rPr lang="fr-BE" dirty="0"/>
              <a:t> are </a:t>
            </a:r>
            <a:r>
              <a:rPr lang="fr-BE" dirty="0" err="1"/>
              <a:t>derived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, </a:t>
            </a:r>
            <a:r>
              <a:rPr lang="fr-BE" dirty="0" err="1"/>
              <a:t>adapt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</a:t>
            </a:r>
            <a:r>
              <a:rPr lang="fr-BE" dirty="0" err="1"/>
              <a:t>choosen</a:t>
            </a:r>
            <a:r>
              <a:rPr lang="fr-BE" dirty="0"/>
              <a:t> « </a:t>
            </a:r>
            <a:r>
              <a:rPr lang="fr-BE" dirty="0" err="1"/>
              <a:t>create</a:t>
            </a:r>
            <a:r>
              <a:rPr lang="fr-BE" dirty="0"/>
              <a:t> » utility script.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4D49-9062-4C4A-AC34-56AA863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277F-559C-4459-8A80-5E7E9502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76"/>
            <a:ext cx="17145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5385C-3226-4ACF-A285-7988EF8F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57" y="0"/>
            <a:ext cx="66907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44F54-0496-460B-A2BB-A6856744A10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Multi-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053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77166" y="2421082"/>
            <a:ext cx="1072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 or permanent »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database</a:t>
            </a:r>
            <a:r>
              <a:rPr lang="fr-BE" dirty="0"/>
              <a:t> container hosts a </a:t>
            </a:r>
            <a:r>
              <a:rPr lang="fr-BE" dirty="0" err="1"/>
              <a:t>database</a:t>
            </a:r>
            <a:r>
              <a:rPr lang="fr-BE" dirty="0"/>
              <a:t> server accessible </a:t>
            </a:r>
            <a:r>
              <a:rPr lang="fr-BE" dirty="0" err="1"/>
              <a:t>with</a:t>
            </a:r>
            <a:r>
              <a:rPr lang="fr-BE" dirty="0"/>
              <a:t> default port 5432:5432 (adaptable).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Initially</a:t>
            </a:r>
            <a:r>
              <a:rPr lang="fr-BE" dirty="0"/>
              <a:t>, the </a:t>
            </a:r>
            <a:r>
              <a:rPr lang="fr-BE" dirty="0" err="1"/>
              <a:t>database</a:t>
            </a:r>
            <a:r>
              <a:rPr lang="fr-BE" dirty="0"/>
              <a:t> server </a:t>
            </a:r>
            <a:r>
              <a:rPr lang="fr-BE" dirty="0" err="1"/>
              <a:t>is</a:t>
            </a:r>
            <a:r>
              <a:rPr lang="fr-BE" dirty="0"/>
              <a:t> setup in the script to manage one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prudent to log out of </a:t>
            </a:r>
            <a:r>
              <a:rPr lang="fr-BE"/>
              <a:t>TRYTON client. </a:t>
            </a:r>
            <a:endParaRPr lang="fr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66973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Backup a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&amp; Restore </a:t>
            </a:r>
            <a:r>
              <a:rPr lang="fr-BE" dirty="0" err="1"/>
              <a:t>it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C59D-26FC-4107-A772-16D7F3059961}"/>
              </a:ext>
            </a:extLst>
          </p:cNvPr>
          <p:cNvSpPr txBox="1"/>
          <p:nvPr/>
        </p:nvSpPr>
        <p:spPr>
          <a:xfrm>
            <a:off x="963323" y="2353382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backup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initially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doing</a:t>
            </a:r>
            <a:r>
              <a:rPr lang="fr-BE" dirty="0"/>
              <a:t> </a:t>
            </a:r>
            <a:r>
              <a:rPr lang="fr-BE" dirty="0" err="1"/>
              <a:t>so</a:t>
            </a:r>
            <a:r>
              <a:rPr lang="fr-BE" dirty="0"/>
              <a:t>, </a:t>
            </a:r>
            <a:r>
              <a:rPr lang="fr-BE" dirty="0" err="1"/>
              <a:t>you</a:t>
            </a:r>
            <a:r>
              <a:rPr lang="fr-BE" dirty="0"/>
              <a:t> have a « </a:t>
            </a:r>
            <a:r>
              <a:rPr lang="fr-BE" dirty="0" err="1"/>
              <a:t>fresh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to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D4B3-7B30-48B2-BF50-E302B07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3" y="970684"/>
            <a:ext cx="4924425" cy="123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4084D-D894-4A29-8ED8-18BDDBC46908}"/>
              </a:ext>
            </a:extLst>
          </p:cNvPr>
          <p:cNvSpPr txBox="1"/>
          <p:nvPr/>
        </p:nvSpPr>
        <p:spPr>
          <a:xfrm>
            <a:off x="963323" y="4877708"/>
            <a:ext cx="1072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./</a:t>
            </a:r>
            <a:r>
              <a:rPr lang="en-GB" sz="18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1800" dirty="0"/>
              <a:t>“</a:t>
            </a:r>
          </a:p>
          <a:p>
            <a:r>
              <a:rPr lang="en-GB" sz="1800" dirty="0"/>
              <a:t>  </a:t>
            </a:r>
            <a:endParaRPr lang="fr-BE" sz="1800" dirty="0"/>
          </a:p>
          <a:p>
            <a:pPr marL="285750" indent="-285750">
              <a:buFontTx/>
              <a:buChar char="-"/>
            </a:pPr>
            <a:r>
              <a:rPr lang="fr-BE" dirty="0"/>
              <a:t>Use </a:t>
            </a:r>
            <a:r>
              <a:rPr lang="fr-BE" dirty="0" err="1"/>
              <a:t>this</a:t>
            </a:r>
            <a:r>
              <a:rPr lang="fr-BE" dirty="0"/>
              <a:t> script to restore a </a:t>
            </a:r>
            <a:r>
              <a:rPr lang="fr-BE" dirty="0" err="1"/>
              <a:t>database</a:t>
            </a:r>
            <a:r>
              <a:rPr lang="fr-BE" dirty="0"/>
              <a:t> backup in the « 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Server » container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another</a:t>
            </a:r>
            <a:r>
              <a:rPr lang="fr-BE" dirty="0"/>
              <a:t>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this</a:t>
            </a:r>
            <a:r>
              <a:rPr lang="fr-BE" dirty="0"/>
              <a:t> moment </a:t>
            </a:r>
            <a:r>
              <a:rPr lang="fr-BE" dirty="0" err="1"/>
              <a:t>onwards</a:t>
            </a:r>
            <a:r>
              <a:rPr lang="fr-BE" dirty="0"/>
              <a:t>, </a:t>
            </a:r>
            <a:r>
              <a:rPr lang="fr-BE" dirty="0" err="1"/>
              <a:t>when</a:t>
            </a:r>
            <a:r>
              <a:rPr lang="fr-BE" dirty="0"/>
              <a:t> login </a:t>
            </a:r>
            <a:r>
              <a:rPr lang="fr-BE" dirty="0" err="1"/>
              <a:t>into</a:t>
            </a:r>
            <a:r>
              <a:rPr lang="fr-BE" dirty="0"/>
              <a:t> TRYTON, a </a:t>
            </a:r>
            <a:r>
              <a:rPr lang="fr-BE" dirty="0" err="1"/>
              <a:t>choice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proposed</a:t>
            </a:r>
            <a:endParaRPr lang="fr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B46D-6FC6-421E-8B53-FC40D97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8" y="3964107"/>
            <a:ext cx="4914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5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0229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8" y="502559"/>
            <a:ext cx="27607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400" b="1" dirty="0"/>
            </a:br>
            <a:r>
              <a:rPr lang="fr-BE" sz="1400" b="1" dirty="0"/>
              <a:t>Docker Installation</a:t>
            </a:r>
          </a:p>
          <a:p>
            <a:pPr algn="r"/>
            <a:r>
              <a:rPr lang="fr-BE" sz="1400" b="1" dirty="0"/>
              <a:t>Container Installation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- « Volatile » Data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- « Permanent » Data</a:t>
            </a:r>
          </a:p>
          <a:p>
            <a:pPr algn="r"/>
            <a:r>
              <a:rPr lang="fr-BE" sz="1400" b="1" dirty="0"/>
              <a:t>Container Management</a:t>
            </a:r>
          </a:p>
          <a:p>
            <a:pPr algn="r"/>
            <a:r>
              <a:rPr lang="fr-BE" sz="1400" b="1" dirty="0"/>
              <a:t>Container </a:t>
            </a:r>
            <a:r>
              <a:rPr lang="fr-BE" sz="1400" b="1" dirty="0" err="1"/>
              <a:t>Uninstallation</a:t>
            </a:r>
            <a:endParaRPr lang="fr-BE" sz="1400" b="1" dirty="0"/>
          </a:p>
          <a:p>
            <a:pPr algn="r"/>
            <a:r>
              <a:rPr lang="fr-BE" sz="1400" b="1" dirty="0"/>
              <a:t>Container Multi-versioning</a:t>
            </a:r>
          </a:p>
          <a:p>
            <a:pPr algn="r"/>
            <a:r>
              <a:rPr lang="fr-BE" sz="1400" b="1" dirty="0"/>
              <a:t>User Interface</a:t>
            </a:r>
            <a:br>
              <a:rPr lang="fr-BE" sz="1400" b="1" dirty="0"/>
            </a:br>
            <a:r>
              <a:rPr lang="fr-BE" sz="1400" dirty="0"/>
              <a:t> PgAdmin4</a:t>
            </a:r>
          </a:p>
          <a:p>
            <a:pPr algn="r"/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br>
              <a:rPr lang="fr-BE" sz="1400" b="1" dirty="0"/>
            </a:br>
            <a:r>
              <a:rPr lang="fr-BE" sz="1400" b="1" dirty="0"/>
              <a:t>System Reboot</a:t>
            </a: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400" b="1" dirty="0"/>
              <a:t>Operations</a:t>
            </a:r>
          </a:p>
          <a:p>
            <a:pPr algn="r"/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br>
              <a:rPr lang="fr-BE" sz="1400" dirty="0"/>
            </a:br>
            <a:r>
              <a:rPr lang="fr-BE" sz="1400" b="1" dirty="0"/>
              <a:t>Backup</a:t>
            </a:r>
          </a:p>
          <a:p>
            <a:pPr algn="r"/>
            <a:r>
              <a:rPr lang="fr-BE" sz="1400" dirty="0"/>
              <a:t> 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Restore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&amp; </a:t>
            </a:r>
            <a:r>
              <a:rPr lang="fr-BE" sz="1400" dirty="0" err="1"/>
              <a:t>Postgres</a:t>
            </a:r>
            <a:endParaRPr lang="fr-BE" sz="1400" dirty="0"/>
          </a:p>
          <a:p>
            <a:pPr algn="r"/>
            <a:r>
              <a:rPr lang="fr-BE" sz="1400" b="1" dirty="0"/>
              <a:t>Multi-</a:t>
            </a:r>
            <a:r>
              <a:rPr lang="fr-BE" sz="1400" b="1" dirty="0" err="1"/>
              <a:t>database</a:t>
            </a:r>
            <a:r>
              <a:rPr lang="fr-BE" sz="1400" b="1" dirty="0"/>
              <a:t> Container</a:t>
            </a:r>
          </a:p>
          <a:p>
            <a:pPr algn="r"/>
            <a:r>
              <a:rPr lang="fr-BE" sz="1400" dirty="0"/>
              <a:t> </a:t>
            </a:r>
            <a:r>
              <a:rPr lang="fr-BE" sz="1400" dirty="0" err="1"/>
              <a:t>Tryton</a:t>
            </a:r>
            <a:endParaRPr lang="fr-BE" sz="1400" dirty="0"/>
          </a:p>
          <a:p>
            <a:pPr algn="r"/>
            <a:endParaRPr lang="fr-BE" sz="1400" b="1" dirty="0"/>
          </a:p>
          <a:p>
            <a:pPr algn="r"/>
            <a:r>
              <a:rPr lang="fr-BE" sz="1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400" b="1" dirty="0"/>
            </a:br>
            <a:r>
              <a:rPr lang="fr-BE" sz="1400" b="1" dirty="0"/>
              <a:t>Next</a:t>
            </a:r>
            <a:endParaRPr lang="fr-BE" sz="1400" dirty="0"/>
          </a:p>
          <a:p>
            <a:pPr algn="r"/>
            <a:r>
              <a:rPr lang="fr-BE" sz="1400" b="1" dirty="0"/>
              <a:t>Issues</a:t>
            </a:r>
            <a:br>
              <a:rPr lang="fr-BE" sz="1400" b="1" dirty="0"/>
            </a:br>
            <a:r>
              <a:rPr lang="fr-BE" sz="1400" b="1" dirty="0" err="1"/>
              <a:t>References</a:t>
            </a:r>
            <a:endParaRPr lang="en-BE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502559"/>
            <a:ext cx="58351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400" b="1" dirty="0"/>
            </a:br>
            <a:r>
              <a:rPr lang="fr-BE" sz="1400" b="1" dirty="0" err="1"/>
              <a:t>Installing</a:t>
            </a:r>
            <a:r>
              <a:rPr lang="fr-BE" sz="1400" b="1" dirty="0"/>
              <a:t> Docker on Windows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Installing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Tryton</a:t>
            </a:r>
            <a:r>
              <a:rPr lang="fr-BE" sz="1400" dirty="0">
                <a:solidFill>
                  <a:schemeClr val="accent1"/>
                </a:solidFill>
              </a:rPr>
              <a:t> </a:t>
            </a:r>
            <a:r>
              <a:rPr lang="fr-BE" sz="1400" dirty="0" err="1">
                <a:solidFill>
                  <a:schemeClr val="accent1"/>
                </a:solidFill>
              </a:rPr>
              <a:t>with</a:t>
            </a:r>
            <a:r>
              <a:rPr lang="fr-BE" sz="1400" dirty="0">
                <a:solidFill>
                  <a:schemeClr val="accent1"/>
                </a:solidFill>
              </a:rPr>
              <a:t> data </a:t>
            </a:r>
            <a:r>
              <a:rPr lang="fr-BE" sz="1400" dirty="0" err="1">
                <a:solidFill>
                  <a:schemeClr val="accent1"/>
                </a:solidFill>
              </a:rPr>
              <a:t>residing</a:t>
            </a:r>
            <a:r>
              <a:rPr lang="fr-BE" sz="1400" dirty="0">
                <a:solidFill>
                  <a:schemeClr val="accent1"/>
                </a:solidFill>
              </a:rPr>
              <a:t> on volume </a:t>
            </a:r>
            <a:r>
              <a:rPr lang="fr-BE" sz="1400" dirty="0" err="1">
                <a:solidFill>
                  <a:schemeClr val="accent1"/>
                </a:solidFill>
              </a:rPr>
              <a:t>outside</a:t>
            </a:r>
            <a:r>
              <a:rPr lang="fr-BE" sz="14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Tryton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</a:t>
            </a:r>
            <a:r>
              <a:rPr lang="fr-BE" sz="1400" dirty="0" err="1"/>
              <a:t>inside</a:t>
            </a:r>
            <a:r>
              <a:rPr lang="fr-BE" sz="1400" dirty="0"/>
              <a:t> of container</a:t>
            </a:r>
          </a:p>
          <a:p>
            <a:r>
              <a:rPr lang="fr-BE" sz="1400" dirty="0"/>
              <a:t> </a:t>
            </a:r>
            <a:r>
              <a:rPr lang="fr-BE" sz="1400" dirty="0" err="1"/>
              <a:t>Installing</a:t>
            </a:r>
            <a:r>
              <a:rPr lang="fr-BE" sz="1400" dirty="0"/>
              <a:t> </a:t>
            </a:r>
            <a:r>
              <a:rPr lang="fr-BE" sz="1400" dirty="0" err="1"/>
              <a:t>Postgres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data on volume </a:t>
            </a:r>
            <a:r>
              <a:rPr lang="fr-BE" sz="1400" dirty="0" err="1"/>
              <a:t>outside</a:t>
            </a:r>
            <a:r>
              <a:rPr lang="fr-BE" sz="1400" dirty="0"/>
              <a:t> of container</a:t>
            </a:r>
          </a:p>
          <a:p>
            <a:r>
              <a:rPr lang="fr-BE" sz="1400" b="1" dirty="0"/>
              <a:t>How to manage containers</a:t>
            </a:r>
            <a:endParaRPr lang="fr-BE" sz="1400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uninstall</a:t>
            </a:r>
            <a:r>
              <a:rPr lang="fr-BE" sz="1400" b="1" dirty="0"/>
              <a:t> containers</a:t>
            </a:r>
          </a:p>
          <a:p>
            <a:r>
              <a:rPr lang="fr-BE" sz="1400" b="1" dirty="0"/>
              <a:t>How to </a:t>
            </a:r>
            <a:r>
              <a:rPr lang="fr-BE" sz="1400" b="1" dirty="0" err="1"/>
              <a:t>install</a:t>
            </a:r>
            <a:r>
              <a:rPr lang="fr-BE" sz="1400" b="1" dirty="0"/>
              <a:t> containers </a:t>
            </a:r>
            <a:r>
              <a:rPr lang="fr-BE" sz="1400" b="1" dirty="0" err="1"/>
              <a:t>from</a:t>
            </a:r>
            <a:r>
              <a:rPr lang="fr-BE" sz="1400" b="1" dirty="0"/>
              <a:t> multiple image versions</a:t>
            </a:r>
          </a:p>
          <a:p>
            <a:r>
              <a:rPr lang="fr-BE" sz="1400" b="1" dirty="0"/>
              <a:t>Interface to TRYTON &amp; PGADMIN</a:t>
            </a:r>
          </a:p>
          <a:p>
            <a:r>
              <a:rPr lang="fr-BE" sz="1400" dirty="0"/>
              <a:t>Setting up &amp; </a:t>
            </a:r>
            <a:r>
              <a:rPr lang="fr-BE" sz="1400" dirty="0" err="1"/>
              <a:t>Exploring</a:t>
            </a:r>
            <a:r>
              <a:rPr lang="fr-BE" sz="1400" dirty="0"/>
              <a:t> the pgadmin4 interface</a:t>
            </a:r>
          </a:p>
          <a:p>
            <a:r>
              <a:rPr lang="fr-BE" sz="1400" dirty="0"/>
              <a:t> </a:t>
            </a:r>
            <a:r>
              <a:rPr lang="fr-BE" sz="1400" dirty="0" err="1">
                <a:solidFill>
                  <a:schemeClr val="accent1"/>
                </a:solidFill>
              </a:rPr>
              <a:t>Logging</a:t>
            </a:r>
            <a:r>
              <a:rPr lang="fr-BE" sz="1400" dirty="0">
                <a:solidFill>
                  <a:schemeClr val="accent1"/>
                </a:solidFill>
              </a:rPr>
              <a:t> &amp; </a:t>
            </a:r>
            <a:r>
              <a:rPr lang="fr-BE" sz="1400" dirty="0" err="1">
                <a:solidFill>
                  <a:schemeClr val="accent1"/>
                </a:solidFill>
              </a:rPr>
              <a:t>Logout</a:t>
            </a:r>
            <a:endParaRPr lang="fr-BE" sz="1400" b="1" dirty="0"/>
          </a:p>
          <a:p>
            <a:r>
              <a:rPr lang="fr-BE" sz="1400" b="1" dirty="0"/>
              <a:t>How to </a:t>
            </a:r>
            <a:r>
              <a:rPr lang="fr-BE" sz="1400" b="1" dirty="0" err="1"/>
              <a:t>proceed</a:t>
            </a:r>
            <a:r>
              <a:rPr lang="fr-BE" sz="1400" b="1" dirty="0"/>
              <a:t> </a:t>
            </a:r>
            <a:r>
              <a:rPr lang="fr-BE" sz="1400" b="1" dirty="0" err="1"/>
              <a:t>after</a:t>
            </a:r>
            <a:r>
              <a:rPr lang="fr-BE" sz="1400" b="1" dirty="0"/>
              <a:t> system reboot</a:t>
            </a:r>
            <a:br>
              <a:rPr lang="fr-BE" sz="1400" b="1" dirty="0"/>
            </a:br>
            <a:endParaRPr lang="fr-BE" sz="1400" b="1" dirty="0"/>
          </a:p>
          <a:p>
            <a:br>
              <a:rPr lang="fr-BE" sz="1400" b="1" dirty="0"/>
            </a:br>
            <a:br>
              <a:rPr lang="fr-BE" sz="1400" b="1" dirty="0"/>
            </a:br>
            <a:r>
              <a:rPr lang="fr-BE" sz="1400" dirty="0" err="1"/>
              <a:t>Working</a:t>
            </a:r>
            <a:r>
              <a:rPr lang="fr-BE" sz="1400" dirty="0"/>
              <a:t> </a:t>
            </a:r>
            <a:r>
              <a:rPr lang="fr-BE" sz="1400" dirty="0" err="1"/>
              <a:t>with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endParaRPr lang="fr-BE" sz="1400" b="1" dirty="0"/>
          </a:p>
          <a:p>
            <a:endParaRPr lang="fr-BE" sz="1400" b="1" dirty="0"/>
          </a:p>
          <a:p>
            <a:r>
              <a:rPr lang="fr-BE" sz="1400" dirty="0"/>
              <a:t>Backing up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endParaRPr lang="fr-BE" sz="1400" b="1" dirty="0"/>
          </a:p>
          <a:p>
            <a:r>
              <a:rPr lang="fr-BE" sz="1400" dirty="0" err="1"/>
              <a:t>Restoring</a:t>
            </a:r>
            <a:r>
              <a:rPr lang="fr-BE" sz="1400" dirty="0"/>
              <a:t> the </a:t>
            </a:r>
            <a:r>
              <a:rPr lang="fr-BE" sz="1400" dirty="0" err="1"/>
              <a:t>database</a:t>
            </a:r>
            <a:r>
              <a:rPr lang="fr-BE" sz="1400" dirty="0"/>
              <a:t> (UTF-8 compliant)</a:t>
            </a:r>
          </a:p>
          <a:p>
            <a:br>
              <a:rPr lang="fr-BE" sz="1400" b="1" dirty="0"/>
            </a:br>
            <a:r>
              <a:rPr lang="fr-BE" sz="1400" dirty="0" err="1"/>
              <a:t>Managing</a:t>
            </a:r>
            <a:r>
              <a:rPr lang="fr-BE" sz="1400" dirty="0"/>
              <a:t> multiple </a:t>
            </a:r>
            <a:r>
              <a:rPr lang="fr-BE" sz="1400" dirty="0" err="1"/>
              <a:t>databases</a:t>
            </a:r>
            <a:r>
              <a:rPr lang="fr-BE" sz="1400" dirty="0"/>
              <a:t> in </a:t>
            </a:r>
            <a:r>
              <a:rPr lang="fr-BE" sz="1400" dirty="0" err="1"/>
              <a:t>Database</a:t>
            </a:r>
            <a:r>
              <a:rPr lang="fr-BE" sz="1400" dirty="0"/>
              <a:t> Container</a:t>
            </a:r>
            <a:br>
              <a:rPr lang="fr-BE" sz="1400" b="1" dirty="0"/>
            </a:br>
            <a:br>
              <a:rPr lang="fr-BE" sz="1400" b="1" dirty="0"/>
            </a:br>
            <a:br>
              <a:rPr lang="fr-BE" sz="1400" b="1" dirty="0"/>
            </a:br>
            <a:r>
              <a:rPr lang="fr-BE" sz="1400" b="1" dirty="0"/>
              <a:t>Next topics</a:t>
            </a:r>
          </a:p>
          <a:p>
            <a:r>
              <a:rPr lang="fr-BE" sz="1400" b="1" dirty="0"/>
              <a:t>Documentation points </a:t>
            </a:r>
            <a:r>
              <a:rPr lang="fr-BE" sz="1400" b="1" dirty="0" err="1"/>
              <a:t>still</a:t>
            </a:r>
            <a:r>
              <a:rPr lang="fr-BE" sz="1400" b="1" dirty="0"/>
              <a:t> to </a:t>
            </a:r>
            <a:r>
              <a:rPr lang="fr-BE" sz="1400" b="1" dirty="0" err="1"/>
              <a:t>be</a:t>
            </a:r>
            <a:r>
              <a:rPr lang="fr-BE" sz="1400" b="1" dirty="0"/>
              <a:t> </a:t>
            </a:r>
            <a:r>
              <a:rPr lang="fr-BE" sz="1400" b="1" dirty="0" err="1"/>
              <a:t>resolved</a:t>
            </a:r>
            <a:endParaRPr lang="fr-BE" sz="1400" b="1" dirty="0"/>
          </a:p>
          <a:p>
            <a:r>
              <a:rPr lang="fr-BE" sz="1400" b="1" dirty="0"/>
              <a:t>Links of </a:t>
            </a:r>
            <a:r>
              <a:rPr lang="fr-BE" sz="1400" b="1" dirty="0" err="1"/>
              <a:t>interest</a:t>
            </a:r>
            <a:endParaRPr lang="fr-B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29027</TotalTime>
  <Words>6227</Words>
  <Application>Microsoft Office PowerPoint</Application>
  <PresentationFormat>Widescreen</PresentationFormat>
  <Paragraphs>772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Structure of presentation material</vt:lpstr>
      <vt:lpstr>Structure  </vt:lpstr>
      <vt:lpstr>Scripts and database snapshots</vt:lpstr>
      <vt:lpstr>Structure  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Installing containers built from « tryton/tryton » images with different « tags »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System Reboot</vt:lpstr>
      <vt:lpstr>After Reboot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Multi-database Container</vt:lpstr>
      <vt:lpstr>« Tryton Database Server » Container</vt:lpstr>
      <vt:lpstr>Backup a Tryton Database &amp; Restore it to another name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1450</cp:revision>
  <dcterms:created xsi:type="dcterms:W3CDTF">2021-02-17T17:09:00Z</dcterms:created>
  <dcterms:modified xsi:type="dcterms:W3CDTF">2021-05-12T14:33:47Z</dcterms:modified>
</cp:coreProperties>
</file>