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372" r:id="rId2"/>
    <p:sldId id="735" r:id="rId3"/>
    <p:sldId id="747" r:id="rId4"/>
    <p:sldId id="825" r:id="rId5"/>
    <p:sldId id="835" r:id="rId6"/>
    <p:sldId id="837" r:id="rId7"/>
    <p:sldId id="836" r:id="rId8"/>
    <p:sldId id="823" r:id="rId9"/>
    <p:sldId id="858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861" r:id="rId46"/>
    <p:sldId id="862" r:id="rId47"/>
    <p:sldId id="864" r:id="rId48"/>
    <p:sldId id="337" r:id="rId49"/>
    <p:sldId id="848" r:id="rId50"/>
    <p:sldId id="859" r:id="rId51"/>
    <p:sldId id="581" r:id="rId52"/>
    <p:sldId id="330" r:id="rId53"/>
    <p:sldId id="331" r:id="rId54"/>
    <p:sldId id="843" r:id="rId55"/>
    <p:sldId id="335" r:id="rId56"/>
    <p:sldId id="333" r:id="rId57"/>
    <p:sldId id="360" r:id="rId58"/>
    <p:sldId id="582" r:id="rId59"/>
    <p:sldId id="741" r:id="rId60"/>
    <p:sldId id="583" r:id="rId61"/>
    <p:sldId id="844" r:id="rId62"/>
    <p:sldId id="807" r:id="rId63"/>
    <p:sldId id="808" r:id="rId64"/>
    <p:sldId id="810" r:id="rId65"/>
    <p:sldId id="811" r:id="rId66"/>
    <p:sldId id="751" r:id="rId67"/>
    <p:sldId id="738" r:id="rId68"/>
    <p:sldId id="748" r:id="rId69"/>
    <p:sldId id="768" r:id="rId70"/>
    <p:sldId id="774" r:id="rId71"/>
    <p:sldId id="853" r:id="rId72"/>
    <p:sldId id="775" r:id="rId73"/>
    <p:sldId id="769" r:id="rId74"/>
    <p:sldId id="812" r:id="rId75"/>
    <p:sldId id="773" r:id="rId76"/>
    <p:sldId id="771" r:id="rId77"/>
    <p:sldId id="813" r:id="rId78"/>
    <p:sldId id="788" r:id="rId79"/>
    <p:sldId id="856" r:id="rId80"/>
    <p:sldId id="777" r:id="rId81"/>
    <p:sldId id="857" r:id="rId82"/>
    <p:sldId id="328" r:id="rId83"/>
    <p:sldId id="860" r:id="rId84"/>
    <p:sldId id="863" r:id="rId85"/>
    <p:sldId id="814" r:id="rId86"/>
    <p:sldId id="815" r:id="rId87"/>
    <p:sldId id="834" r:id="rId88"/>
    <p:sldId id="831" r:id="rId89"/>
    <p:sldId id="663" r:id="rId90"/>
    <p:sldId id="584" r:id="rId91"/>
    <p:sldId id="829" r:id="rId92"/>
    <p:sldId id="828" r:id="rId9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5"/>
            <p14:sldId id="837"/>
            <p14:sldId id="836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  <p14:sldId id="86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2" autoAdjust="0"/>
    <p:restoredTop sz="86403" autoAdjust="0"/>
  </p:normalViewPr>
  <p:slideViewPr>
    <p:cSldViewPr snapToGrid="0">
      <p:cViewPr varScale="1">
        <p:scale>
          <a:sx n="74" d="100"/>
          <a:sy n="74" d="100"/>
        </p:scale>
        <p:origin x="7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16/05/2021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16/05/2021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10B0-941D-4F1D-8ACE-7AE4F6EE8348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F65A5-5E9E-466E-ACAF-068D8A3E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 dirty="0" err="1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covers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basics of the system and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4EC2D0-714B-4B87-AA6B-4A4B499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41243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D51C75-992E-4737-8B29-24935DFFC68C}"/>
              </a:ext>
            </a:extLst>
          </p:cNvPr>
          <p:cNvSpPr/>
          <p:nvPr/>
        </p:nvSpPr>
        <p:spPr>
          <a:xfrm>
            <a:off x="1774372" y="5954583"/>
            <a:ext cx="8571417" cy="847553"/>
          </a:xfrm>
          <a:prstGeom prst="roundRect">
            <a:avLst>
              <a:gd name="adj" fmla="val 83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16F20-2FAD-4833-813F-9D5803C24467}"/>
              </a:ext>
            </a:extLst>
          </p:cNvPr>
          <p:cNvSpPr/>
          <p:nvPr/>
        </p:nvSpPr>
        <p:spPr>
          <a:xfrm>
            <a:off x="6922320" y="2691247"/>
            <a:ext cx="3413079" cy="3158836"/>
          </a:xfrm>
          <a:prstGeom prst="roundRect">
            <a:avLst>
              <a:gd name="adj" fmla="val 2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82072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originating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TRYTON image versions </a:t>
            </a:r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integration</a:t>
            </a:r>
            <a:r>
              <a:rPr lang="fr-BE" dirty="0"/>
              <a:t> for bug correction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Generally</a:t>
            </a:r>
            <a:r>
              <a:rPr lang="fr-BE" dirty="0"/>
              <a:t>, the data base format </a:t>
            </a:r>
            <a:r>
              <a:rPr lang="fr-BE" dirty="0" err="1"/>
              <a:t>does</a:t>
            </a:r>
            <a:r>
              <a:rPr lang="fr-BE" dirty="0"/>
              <a:t> not change </a:t>
            </a:r>
            <a:r>
              <a:rPr lang="fr-BE" dirty="0" err="1"/>
              <a:t>between</a:t>
            </a:r>
            <a:r>
              <a:rPr lang="fr-BE" dirty="0"/>
              <a:t> major TRYTON versions.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the new « TRYTON;POSTGRES » image(s) </a:t>
            </a:r>
            <a:r>
              <a:rPr lang="fr-BE" dirty="0" err="1"/>
              <a:t>create</a:t>
            </a:r>
            <a:r>
              <a:rPr lang="fr-BE" dirty="0"/>
              <a:t> a « </a:t>
            </a:r>
            <a:r>
              <a:rPr lang="fr-BE" dirty="0" err="1"/>
              <a:t>b;z</a:t>
            </a:r>
            <a:r>
              <a:rPr lang="fr-BE" dirty="0"/>
              <a:t> » version of the </a:t>
            </a:r>
            <a:r>
              <a:rPr lang="fr-BE" dirty="0" err="1"/>
              <a:t>existing</a:t>
            </a:r>
            <a:r>
              <a:rPr lang="fr-BE" dirty="0"/>
              <a:t> « </a:t>
            </a:r>
            <a:r>
              <a:rPr lang="fr-BE" dirty="0" err="1"/>
              <a:t>a;y</a:t>
            </a:r>
            <a:r>
              <a:rPr lang="fr-BE" dirty="0"/>
              <a:t> » </a:t>
            </a:r>
            <a:r>
              <a:rPr lang="fr-BE" dirty="0" err="1"/>
              <a:t>environment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Backup and restore the </a:t>
            </a:r>
            <a:r>
              <a:rPr lang="fr-BE" dirty="0" err="1"/>
              <a:t>database</a:t>
            </a:r>
            <a:r>
              <a:rPr lang="fr-BE" dirty="0"/>
              <a:t> : </a:t>
            </a:r>
            <a:r>
              <a:rPr lang="fr-BE" dirty="0" err="1"/>
              <a:t>see</a:t>
            </a:r>
            <a:r>
              <a:rPr lang="fr-BE" dirty="0"/>
              <a:t> sections </a:t>
            </a:r>
            <a:r>
              <a:rPr lang="fr-BE" dirty="0" err="1"/>
              <a:t>hereafter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environnement exposes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TCP IP ports, </a:t>
            </a:r>
            <a:r>
              <a:rPr lang="fr-BE" dirty="0" err="1"/>
              <a:t>they</a:t>
            </a:r>
            <a:r>
              <a:rPr lang="fr-BE" dirty="0"/>
              <a:t> can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seamlessly</a:t>
            </a:r>
            <a:r>
              <a:rPr lang="fr-BE" dirty="0"/>
              <a:t> </a:t>
            </a:r>
            <a:r>
              <a:rPr lang="fr-BE" dirty="0" err="1"/>
              <a:t>coexist</a:t>
            </a:r>
            <a:endParaRPr lang="fr-BE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F3EB3A1-1EA2-4804-9109-DB6186D6B872}"/>
              </a:ext>
            </a:extLst>
          </p:cNvPr>
          <p:cNvSpPr/>
          <p:nvPr/>
        </p:nvSpPr>
        <p:spPr>
          <a:xfrm>
            <a:off x="1860542" y="4098329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009A-99F3-447A-BFC6-19728C55B32B}"/>
              </a:ext>
            </a:extLst>
          </p:cNvPr>
          <p:cNvSpPr/>
          <p:nvPr/>
        </p:nvSpPr>
        <p:spPr>
          <a:xfrm>
            <a:off x="2873161" y="4963814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C7E93-F2F5-4BE2-85D7-0C428628CA08}"/>
              </a:ext>
            </a:extLst>
          </p:cNvPr>
          <p:cNvSpPr txBox="1"/>
          <p:nvPr/>
        </p:nvSpPr>
        <p:spPr>
          <a:xfrm>
            <a:off x="1860542" y="422843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postgres:y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5F9851-E40F-440E-84B3-3B12BB644375}"/>
              </a:ext>
            </a:extLst>
          </p:cNvPr>
          <p:cNvSpPr/>
          <p:nvPr/>
        </p:nvSpPr>
        <p:spPr>
          <a:xfrm>
            <a:off x="1860542" y="2857500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1B3C-F119-4EDC-ABF7-0DD61555E354}"/>
              </a:ext>
            </a:extLst>
          </p:cNvPr>
          <p:cNvSpPr txBox="1"/>
          <p:nvPr/>
        </p:nvSpPr>
        <p:spPr>
          <a:xfrm>
            <a:off x="1860541" y="308941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tryton:a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0C9E018-4938-4990-8C52-93E1569D141E}"/>
              </a:ext>
            </a:extLst>
          </p:cNvPr>
          <p:cNvSpPr/>
          <p:nvPr/>
        </p:nvSpPr>
        <p:spPr>
          <a:xfrm>
            <a:off x="7078183" y="4098826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FCB1FB6-0552-483B-84D2-CC237F4B75ED}"/>
              </a:ext>
            </a:extLst>
          </p:cNvPr>
          <p:cNvSpPr/>
          <p:nvPr/>
        </p:nvSpPr>
        <p:spPr>
          <a:xfrm>
            <a:off x="8090802" y="4964311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F49D0-34F9-4578-8935-2AB0E5477D38}"/>
              </a:ext>
            </a:extLst>
          </p:cNvPr>
          <p:cNvSpPr txBox="1"/>
          <p:nvPr/>
        </p:nvSpPr>
        <p:spPr>
          <a:xfrm>
            <a:off x="7078183" y="422893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postgres:z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E3458E-B460-4A8B-9DF6-814F67AE1813}"/>
              </a:ext>
            </a:extLst>
          </p:cNvPr>
          <p:cNvSpPr/>
          <p:nvPr/>
        </p:nvSpPr>
        <p:spPr>
          <a:xfrm>
            <a:off x="7078183" y="2857997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FD59-B18E-498B-901D-043CDC3AA7FE}"/>
              </a:ext>
            </a:extLst>
          </p:cNvPr>
          <p:cNvSpPr txBox="1"/>
          <p:nvPr/>
        </p:nvSpPr>
        <p:spPr>
          <a:xfrm>
            <a:off x="7078182" y="308991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tryton:b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ACECD-C3FF-4030-A824-27D31C755774}"/>
              </a:ext>
            </a:extLst>
          </p:cNvPr>
          <p:cNvSpPr/>
          <p:nvPr/>
        </p:nvSpPr>
        <p:spPr>
          <a:xfrm>
            <a:off x="1860541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Backup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D55580-F0C1-449E-A38A-05AC7CEDF906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3412420" y="5455725"/>
            <a:ext cx="0" cy="65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3A85-A04C-4F93-AD3B-62F0783CE517}"/>
              </a:ext>
            </a:extLst>
          </p:cNvPr>
          <p:cNvSpPr/>
          <p:nvPr/>
        </p:nvSpPr>
        <p:spPr>
          <a:xfrm>
            <a:off x="7078182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Restore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EF878-069C-4848-8C6D-F8B9667358E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flipV="1">
            <a:off x="8630061" y="5456222"/>
            <a:ext cx="0" cy="6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44BB6A-2F58-40E4-99E0-7A8EF3FBF1E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964298" y="6369628"/>
            <a:ext cx="211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4D49-9062-4C4A-AC34-56AA863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277F-559C-4459-8A80-5E7E9502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76"/>
            <a:ext cx="17145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5385C-3226-4ACF-A285-7988EF8F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57" y="0"/>
            <a:ext cx="66907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44F54-0496-460B-A2BB-A6856744A10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log out of </a:t>
            </a:r>
            <a:r>
              <a:rPr lang="fr-BE"/>
              <a:t>TRYTON client. 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0229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7" y="194782"/>
            <a:ext cx="27607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fr-BE" sz="1400" b="1" dirty="0"/>
            </a:br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194782"/>
            <a:ext cx="5835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a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29069</TotalTime>
  <Words>6356</Words>
  <Application>Microsoft Office PowerPoint</Application>
  <PresentationFormat>Widescreen</PresentationFormat>
  <Paragraphs>796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Office Theme</vt:lpstr>
      <vt:lpstr>- Getting started - Administration</vt:lpstr>
      <vt:lpstr>Foreword</vt:lpstr>
      <vt:lpstr>Structure of presentation material</vt:lpstr>
      <vt:lpstr>Structure  </vt:lpstr>
      <vt:lpstr>Scripts and database snapshots</vt:lpstr>
      <vt:lpstr>Structure  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Motivation</vt:lpstr>
      <vt:lpstr>Installing containers built from « tryton/tryton » images with different « tags »</vt:lpstr>
      <vt:lpstr>System Reboot</vt:lpstr>
      <vt:lpstr>After Reboot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1459</cp:revision>
  <dcterms:created xsi:type="dcterms:W3CDTF">2021-02-17T17:09:00Z</dcterms:created>
  <dcterms:modified xsi:type="dcterms:W3CDTF">2021-05-16T17:50:20Z</dcterms:modified>
</cp:coreProperties>
</file>